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1" r:id="rId4"/>
    <p:sldMasterId id="2147483668" r:id="rId5"/>
    <p:sldMasterId id="2147483682" r:id="rId6"/>
    <p:sldMasterId id="2147483732" r:id="rId7"/>
    <p:sldMasterId id="2147483750" r:id="rId8"/>
    <p:sldMasterId id="2147483782" r:id="rId9"/>
    <p:sldMasterId id="2147483786" r:id="rId10"/>
  </p:sldMasterIdLst>
  <p:notesMasterIdLst>
    <p:notesMasterId r:id="rId33"/>
  </p:notesMasterIdLst>
  <p:handoutMasterIdLst>
    <p:handoutMasterId r:id="rId34"/>
  </p:handoutMasterIdLst>
  <p:sldIdLst>
    <p:sldId id="599" r:id="rId11"/>
    <p:sldId id="4540" r:id="rId12"/>
    <p:sldId id="4568" r:id="rId13"/>
    <p:sldId id="4558" r:id="rId14"/>
    <p:sldId id="4569" r:id="rId15"/>
    <p:sldId id="258" r:id="rId16"/>
    <p:sldId id="4570" r:id="rId17"/>
    <p:sldId id="4560" r:id="rId18"/>
    <p:sldId id="4571" r:id="rId19"/>
    <p:sldId id="4539" r:id="rId20"/>
    <p:sldId id="4572" r:id="rId21"/>
    <p:sldId id="4562" r:id="rId22"/>
    <p:sldId id="4573" r:id="rId23"/>
    <p:sldId id="4563" r:id="rId24"/>
    <p:sldId id="4574" r:id="rId25"/>
    <p:sldId id="4564" r:id="rId26"/>
    <p:sldId id="4565" r:id="rId27"/>
    <p:sldId id="4576" r:id="rId28"/>
    <p:sldId id="4566" r:id="rId29"/>
    <p:sldId id="4577" r:id="rId30"/>
    <p:sldId id="4567" r:id="rId31"/>
    <p:sldId id="4557" r:id="rId32"/>
  </p:sldIdLst>
  <p:sldSz cx="9144000" cy="5143500" type="screen16x9"/>
  <p:notesSz cx="7011988" cy="92979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5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C276"/>
    <a:srgbClr val="6D80A7"/>
    <a:srgbClr val="A38D3B"/>
    <a:srgbClr val="297FD5"/>
    <a:srgbClr val="FFC301"/>
    <a:srgbClr val="4F96DD"/>
    <a:srgbClr val="A9CCEE"/>
    <a:srgbClr val="3C3A57"/>
    <a:srgbClr val="FFFF00"/>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EE5BE1-A2EE-4105-832F-871C0AF5F0AB}" v="810" dt="2025-01-14T23:33:02.2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520" y="56"/>
      </p:cViewPr>
      <p:guideLst>
        <p:guide orient="horz" pos="1620"/>
        <p:guide pos="2880"/>
        <p:guide pos="528"/>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microsoft.com/office/2015/10/relationships/revisionInfo" Target="revisionInfo.xml"/><Relationship Id="rId21" Type="http://schemas.openxmlformats.org/officeDocument/2006/relationships/slide" Target="slides/slide11.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3"/>
            <a:ext cx="3039163" cy="465700"/>
          </a:xfrm>
          <a:prstGeom prst="rect">
            <a:avLst/>
          </a:prstGeom>
        </p:spPr>
        <p:txBody>
          <a:bodyPr vert="horz" lIns="91659" tIns="45830" rIns="91659" bIns="45830" rtlCol="0"/>
          <a:lstStyle>
            <a:lvl1pPr algn="l">
              <a:defRPr sz="1200"/>
            </a:lvl1pPr>
          </a:lstStyle>
          <a:p>
            <a:endParaRPr lang="en-US"/>
          </a:p>
        </p:txBody>
      </p:sp>
      <p:sp>
        <p:nvSpPr>
          <p:cNvPr id="3" name="Date Placeholder 2"/>
          <p:cNvSpPr>
            <a:spLocks noGrp="1"/>
          </p:cNvSpPr>
          <p:nvPr>
            <p:ph type="dt" sz="quarter" idx="1"/>
          </p:nvPr>
        </p:nvSpPr>
        <p:spPr>
          <a:xfrm>
            <a:off x="3971243" y="3"/>
            <a:ext cx="3039163" cy="465700"/>
          </a:xfrm>
          <a:prstGeom prst="rect">
            <a:avLst/>
          </a:prstGeom>
        </p:spPr>
        <p:txBody>
          <a:bodyPr vert="horz" lIns="91659" tIns="45830" rIns="91659" bIns="45830" rtlCol="0"/>
          <a:lstStyle>
            <a:lvl1pPr algn="r">
              <a:defRPr sz="1200"/>
            </a:lvl1pPr>
          </a:lstStyle>
          <a:p>
            <a:fld id="{4E4A2181-0362-4898-8F45-978D3CF806DD}" type="datetimeFigureOut">
              <a:rPr lang="en-US" smtClean="0"/>
              <a:t>1/16/2025</a:t>
            </a:fld>
            <a:endParaRPr lang="en-US"/>
          </a:p>
        </p:txBody>
      </p:sp>
      <p:sp>
        <p:nvSpPr>
          <p:cNvPr id="4" name="Footer Placeholder 3"/>
          <p:cNvSpPr>
            <a:spLocks noGrp="1"/>
          </p:cNvSpPr>
          <p:nvPr>
            <p:ph type="ftr" sz="quarter" idx="2"/>
          </p:nvPr>
        </p:nvSpPr>
        <p:spPr>
          <a:xfrm>
            <a:off x="6" y="8830691"/>
            <a:ext cx="3039163" cy="465700"/>
          </a:xfrm>
          <a:prstGeom prst="rect">
            <a:avLst/>
          </a:prstGeom>
        </p:spPr>
        <p:txBody>
          <a:bodyPr vert="horz" lIns="91659" tIns="45830" rIns="91659" bIns="45830" rtlCol="0" anchor="b"/>
          <a:lstStyle>
            <a:lvl1pPr algn="l">
              <a:defRPr sz="1200"/>
            </a:lvl1pPr>
          </a:lstStyle>
          <a:p>
            <a:endParaRPr lang="en-US"/>
          </a:p>
        </p:txBody>
      </p:sp>
      <p:sp>
        <p:nvSpPr>
          <p:cNvPr id="5" name="Slide Number Placeholder 4"/>
          <p:cNvSpPr>
            <a:spLocks noGrp="1"/>
          </p:cNvSpPr>
          <p:nvPr>
            <p:ph type="sldNum" sz="quarter" idx="3"/>
          </p:nvPr>
        </p:nvSpPr>
        <p:spPr>
          <a:xfrm>
            <a:off x="3971243" y="8830691"/>
            <a:ext cx="3039163" cy="465700"/>
          </a:xfrm>
          <a:prstGeom prst="rect">
            <a:avLst/>
          </a:prstGeom>
        </p:spPr>
        <p:txBody>
          <a:bodyPr vert="horz" lIns="91659" tIns="45830" rIns="91659" bIns="45830" rtlCol="0" anchor="b"/>
          <a:lstStyle>
            <a:lvl1pPr algn="r">
              <a:defRPr sz="1200"/>
            </a:lvl1pPr>
          </a:lstStyle>
          <a:p>
            <a:fld id="{142562E7-1467-4FCD-9B63-4640E5C43FFD}" type="slidenum">
              <a:rPr lang="en-US" smtClean="0"/>
              <a:t>‹#›</a:t>
            </a:fld>
            <a:endParaRPr lang="en-US"/>
          </a:p>
        </p:txBody>
      </p:sp>
    </p:spTree>
    <p:extLst>
      <p:ext uri="{BB962C8B-B14F-4D97-AF65-F5344CB8AC3E}">
        <p14:creationId xmlns:p14="http://schemas.microsoft.com/office/powerpoint/2010/main" val="3317734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3038528" cy="464899"/>
          </a:xfrm>
          <a:prstGeom prst="rect">
            <a:avLst/>
          </a:prstGeom>
        </p:spPr>
        <p:txBody>
          <a:bodyPr vert="horz" lIns="92979" tIns="46490" rIns="92979" bIns="46490" rtlCol="0"/>
          <a:lstStyle>
            <a:lvl1pPr algn="l">
              <a:defRPr sz="1200"/>
            </a:lvl1pPr>
          </a:lstStyle>
          <a:p>
            <a:endParaRPr lang="en-US"/>
          </a:p>
        </p:txBody>
      </p:sp>
      <p:sp>
        <p:nvSpPr>
          <p:cNvPr id="3" name="Date Placeholder 2"/>
          <p:cNvSpPr>
            <a:spLocks noGrp="1"/>
          </p:cNvSpPr>
          <p:nvPr>
            <p:ph type="dt" idx="1"/>
          </p:nvPr>
        </p:nvSpPr>
        <p:spPr>
          <a:xfrm>
            <a:off x="3971839" y="5"/>
            <a:ext cx="3038528" cy="464899"/>
          </a:xfrm>
          <a:prstGeom prst="rect">
            <a:avLst/>
          </a:prstGeom>
        </p:spPr>
        <p:txBody>
          <a:bodyPr vert="horz" lIns="92979" tIns="46490" rIns="92979" bIns="46490" rtlCol="0"/>
          <a:lstStyle>
            <a:lvl1pPr algn="r">
              <a:defRPr sz="1200"/>
            </a:lvl1pPr>
          </a:lstStyle>
          <a:p>
            <a:fld id="{ED0BC39F-169F-422E-9A40-EF5FC08BE3A7}" type="datetimeFigureOut">
              <a:rPr lang="en-US" smtClean="0"/>
              <a:pPr/>
              <a:t>1/16/2025</a:t>
            </a:fld>
            <a:endParaRPr lang="en-US"/>
          </a:p>
        </p:txBody>
      </p:sp>
      <p:sp>
        <p:nvSpPr>
          <p:cNvPr id="4" name="Slide Image Placeholder 3"/>
          <p:cNvSpPr>
            <a:spLocks noGrp="1" noRot="1" noChangeAspect="1"/>
          </p:cNvSpPr>
          <p:nvPr>
            <p:ph type="sldImg" idx="2"/>
          </p:nvPr>
        </p:nvSpPr>
        <p:spPr>
          <a:xfrm>
            <a:off x="406400" y="698500"/>
            <a:ext cx="6199188" cy="3486150"/>
          </a:xfrm>
          <a:prstGeom prst="rect">
            <a:avLst/>
          </a:prstGeom>
          <a:noFill/>
          <a:ln w="12700">
            <a:solidFill>
              <a:prstClr val="black"/>
            </a:solidFill>
          </a:ln>
        </p:spPr>
        <p:txBody>
          <a:bodyPr vert="horz" lIns="92979" tIns="46490" rIns="92979" bIns="46490" rtlCol="0" anchor="ctr"/>
          <a:lstStyle/>
          <a:p>
            <a:endParaRPr lang="en-US"/>
          </a:p>
        </p:txBody>
      </p:sp>
      <p:sp>
        <p:nvSpPr>
          <p:cNvPr id="5" name="Notes Placeholder 4"/>
          <p:cNvSpPr>
            <a:spLocks noGrp="1"/>
          </p:cNvSpPr>
          <p:nvPr>
            <p:ph type="body" sz="quarter" idx="3"/>
          </p:nvPr>
        </p:nvSpPr>
        <p:spPr>
          <a:xfrm>
            <a:off x="701199" y="4416546"/>
            <a:ext cx="5609590" cy="4184095"/>
          </a:xfrm>
          <a:prstGeom prst="rect">
            <a:avLst/>
          </a:prstGeom>
        </p:spPr>
        <p:txBody>
          <a:bodyPr vert="horz" lIns="92979" tIns="46490" rIns="92979" bIns="4649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1477"/>
            <a:ext cx="3038528" cy="464899"/>
          </a:xfrm>
          <a:prstGeom prst="rect">
            <a:avLst/>
          </a:prstGeom>
        </p:spPr>
        <p:txBody>
          <a:bodyPr vert="horz" lIns="92979" tIns="46490" rIns="92979" bIns="46490" rtlCol="0" anchor="b"/>
          <a:lstStyle>
            <a:lvl1pPr algn="l">
              <a:defRPr sz="1200"/>
            </a:lvl1pPr>
          </a:lstStyle>
          <a:p>
            <a:endParaRPr lang="en-US"/>
          </a:p>
        </p:txBody>
      </p:sp>
      <p:sp>
        <p:nvSpPr>
          <p:cNvPr id="7" name="Slide Number Placeholder 6"/>
          <p:cNvSpPr>
            <a:spLocks noGrp="1"/>
          </p:cNvSpPr>
          <p:nvPr>
            <p:ph type="sldNum" sz="quarter" idx="5"/>
          </p:nvPr>
        </p:nvSpPr>
        <p:spPr>
          <a:xfrm>
            <a:off x="3971839" y="8831477"/>
            <a:ext cx="3038528" cy="464899"/>
          </a:xfrm>
          <a:prstGeom prst="rect">
            <a:avLst/>
          </a:prstGeom>
        </p:spPr>
        <p:txBody>
          <a:bodyPr vert="horz" lIns="92979" tIns="46490" rIns="92979" bIns="46490" rtlCol="0" anchor="b"/>
          <a:lstStyle>
            <a:lvl1pPr algn="r">
              <a:defRPr sz="1200"/>
            </a:lvl1pPr>
          </a:lstStyle>
          <a:p>
            <a:fld id="{96C3BFCD-B121-49DE-8F30-686C008E80F0}" type="slidenum">
              <a:rPr lang="en-US" smtClean="0"/>
              <a:pPr/>
              <a:t>‹#›</a:t>
            </a:fld>
            <a:endParaRPr lang="en-US"/>
          </a:p>
        </p:txBody>
      </p:sp>
    </p:spTree>
    <p:extLst>
      <p:ext uri="{BB962C8B-B14F-4D97-AF65-F5344CB8AC3E}">
        <p14:creationId xmlns:p14="http://schemas.microsoft.com/office/powerpoint/2010/main" val="3578575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91" rtl="0" eaLnBrk="1" fontAlgn="auto" latinLnBrk="0" hangingPunct="1">
              <a:lnSpc>
                <a:spcPct val="100000"/>
              </a:lnSpc>
              <a:spcBef>
                <a:spcPts val="0"/>
              </a:spcBef>
              <a:spcAft>
                <a:spcPts val="0"/>
              </a:spcAft>
              <a:buClrTx/>
              <a:buSzTx/>
              <a:buFontTx/>
              <a:buNone/>
              <a:tabLst/>
              <a:defRPr/>
            </a:pPr>
            <a:fld id="{96C3BFCD-B121-49DE-8F30-686C008E80F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91" rtl="0" eaLnBrk="1" fontAlgn="auto" latinLnBrk="0" hangingPunct="1">
                <a:lnSpc>
                  <a:spcPct val="100000"/>
                </a:lnSpc>
                <a:spcBef>
                  <a:spcPts val="0"/>
                </a:spcBef>
                <a:spcAft>
                  <a:spcPts val="0"/>
                </a:spcAft>
                <a:buClrTx/>
                <a:buSzTx/>
                <a:buFontTx/>
                <a:buNone/>
                <a:tabLst/>
                <a:defRPr/>
              </a:pPr>
              <a:t>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0498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342934" algn="l"/>
                <a:tab pos="6291892" algn="l"/>
              </a:tabLst>
            </a:pPr>
            <a:endParaRPr lang="en-US" sz="160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96C3BFCD-B121-49DE-8F30-686C008E80F0}" type="slidenum">
              <a:rPr lang="en-US" smtClean="0"/>
              <a:pPr/>
              <a:t>9</a:t>
            </a:fld>
            <a:endParaRPr lang="en-US"/>
          </a:p>
        </p:txBody>
      </p:sp>
    </p:spTree>
    <p:extLst>
      <p:ext uri="{BB962C8B-B14F-4D97-AF65-F5344CB8AC3E}">
        <p14:creationId xmlns:p14="http://schemas.microsoft.com/office/powerpoint/2010/main" val="2587773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A0298-058C-D5E0-88A8-5E958E98FA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FBB00F-BB35-AD47-4C56-739DBEDD76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F23A01-4D2B-79DC-B9ED-D6775D4C9B1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2C58DDF-E536-65D1-0508-CC3E51E0FF13}"/>
              </a:ext>
            </a:extLst>
          </p:cNvPr>
          <p:cNvSpPr>
            <a:spLocks noGrp="1"/>
          </p:cNvSpPr>
          <p:nvPr>
            <p:ph type="sldNum" sz="quarter" idx="5"/>
          </p:nvPr>
        </p:nvSpPr>
        <p:spPr/>
        <p:txBody>
          <a:bodyPr/>
          <a:lstStyle/>
          <a:p>
            <a:pPr marL="0" marR="0" lvl="0" indent="0" algn="r" defTabSz="914491" rtl="0" eaLnBrk="1" fontAlgn="auto" latinLnBrk="0" hangingPunct="1">
              <a:lnSpc>
                <a:spcPct val="100000"/>
              </a:lnSpc>
              <a:spcBef>
                <a:spcPts val="0"/>
              </a:spcBef>
              <a:spcAft>
                <a:spcPts val="0"/>
              </a:spcAft>
              <a:buClrTx/>
              <a:buSzTx/>
              <a:buFontTx/>
              <a:buNone/>
              <a:tabLst/>
              <a:defRPr/>
            </a:pPr>
            <a:fld id="{96C3BFCD-B121-49DE-8F30-686C008E80F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91"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4780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AF7ED-C916-2917-CA26-0D3CAFAAB1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89A1F-6102-8470-050E-7B52211FC6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0E9BE3-BDBF-90C2-9F03-B4994C4CB695}"/>
              </a:ext>
            </a:extLst>
          </p:cNvPr>
          <p:cNvSpPr>
            <a:spLocks noGrp="1"/>
          </p:cNvSpPr>
          <p:nvPr>
            <p:ph type="body" idx="1"/>
          </p:nvPr>
        </p:nvSpPr>
        <p:spPr/>
        <p:txBody>
          <a:bodyPr/>
          <a:lstStyle/>
          <a:p>
            <a:pPr>
              <a:tabLst>
                <a:tab pos="342934" algn="l"/>
                <a:tab pos="6291892" algn="l"/>
              </a:tabLst>
            </a:pPr>
            <a:endParaRPr lang="en-US" sz="160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091839A3-DBA8-04AD-8ACB-0697C50EB845}"/>
              </a:ext>
            </a:extLst>
          </p:cNvPr>
          <p:cNvSpPr>
            <a:spLocks noGrp="1"/>
          </p:cNvSpPr>
          <p:nvPr>
            <p:ph type="sldNum" sz="quarter" idx="10"/>
          </p:nvPr>
        </p:nvSpPr>
        <p:spPr/>
        <p:txBody>
          <a:bodyPr/>
          <a:lstStyle/>
          <a:p>
            <a:fld id="{96C3BFCD-B121-49DE-8F30-686C008E80F0}" type="slidenum">
              <a:rPr lang="en-US" smtClean="0"/>
              <a:pPr/>
              <a:t>11</a:t>
            </a:fld>
            <a:endParaRPr lang="en-US"/>
          </a:p>
        </p:txBody>
      </p:sp>
    </p:spTree>
    <p:extLst>
      <p:ext uri="{BB962C8B-B14F-4D97-AF65-F5344CB8AC3E}">
        <p14:creationId xmlns:p14="http://schemas.microsoft.com/office/powerpoint/2010/main" val="5748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9CE0B-144C-1FF6-8A2E-E75FE17E47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73AF39-CA22-ADF8-3FFE-E242E37D84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813913-5959-DC20-A7BA-7729FCB778D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351F544-4D99-B7FE-7BDC-482E26887036}"/>
              </a:ext>
            </a:extLst>
          </p:cNvPr>
          <p:cNvSpPr>
            <a:spLocks noGrp="1"/>
          </p:cNvSpPr>
          <p:nvPr>
            <p:ph type="sldNum" sz="quarter" idx="5"/>
          </p:nvPr>
        </p:nvSpPr>
        <p:spPr/>
        <p:txBody>
          <a:bodyPr/>
          <a:lstStyle/>
          <a:p>
            <a:pPr marL="0" marR="0" lvl="0" indent="0" algn="r" defTabSz="914491" rtl="0" eaLnBrk="1" fontAlgn="auto" latinLnBrk="0" hangingPunct="1">
              <a:lnSpc>
                <a:spcPct val="100000"/>
              </a:lnSpc>
              <a:spcBef>
                <a:spcPts val="0"/>
              </a:spcBef>
              <a:spcAft>
                <a:spcPts val="0"/>
              </a:spcAft>
              <a:buClrTx/>
              <a:buSzTx/>
              <a:buFontTx/>
              <a:buNone/>
              <a:tabLst/>
              <a:defRPr/>
            </a:pPr>
            <a:fld id="{96C3BFCD-B121-49DE-8F30-686C008E80F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91"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313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5B91F-9E84-0618-213A-B6B810CB95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691A57-5F44-02B4-13E1-837D2B6259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22BDFB-AAF9-20B9-520A-85AF419A4C51}"/>
              </a:ext>
            </a:extLst>
          </p:cNvPr>
          <p:cNvSpPr>
            <a:spLocks noGrp="1"/>
          </p:cNvSpPr>
          <p:nvPr>
            <p:ph type="body" idx="1"/>
          </p:nvPr>
        </p:nvSpPr>
        <p:spPr/>
        <p:txBody>
          <a:bodyPr/>
          <a:lstStyle/>
          <a:p>
            <a:pPr>
              <a:tabLst>
                <a:tab pos="342934" algn="l"/>
                <a:tab pos="6291892" algn="l"/>
              </a:tabLst>
            </a:pPr>
            <a:endParaRPr lang="en-US" sz="160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995EFD7B-DD40-FE6C-ECE8-AB5CBE21B034}"/>
              </a:ext>
            </a:extLst>
          </p:cNvPr>
          <p:cNvSpPr>
            <a:spLocks noGrp="1"/>
          </p:cNvSpPr>
          <p:nvPr>
            <p:ph type="sldNum" sz="quarter" idx="10"/>
          </p:nvPr>
        </p:nvSpPr>
        <p:spPr/>
        <p:txBody>
          <a:bodyPr/>
          <a:lstStyle/>
          <a:p>
            <a:fld id="{96C3BFCD-B121-49DE-8F30-686C008E80F0}" type="slidenum">
              <a:rPr lang="en-US" smtClean="0"/>
              <a:pPr/>
              <a:t>13</a:t>
            </a:fld>
            <a:endParaRPr lang="en-US"/>
          </a:p>
        </p:txBody>
      </p:sp>
    </p:spTree>
    <p:extLst>
      <p:ext uri="{BB962C8B-B14F-4D97-AF65-F5344CB8AC3E}">
        <p14:creationId xmlns:p14="http://schemas.microsoft.com/office/powerpoint/2010/main" val="1668264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4AB05-5D06-26F5-9D5B-7425919797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7F7AE3-1979-94A7-979A-CAF3B7992F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DA9FE2-EC61-5963-730F-65938209A93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7B1C741-5F05-9395-52CA-5C9E85DC9825}"/>
              </a:ext>
            </a:extLst>
          </p:cNvPr>
          <p:cNvSpPr>
            <a:spLocks noGrp="1"/>
          </p:cNvSpPr>
          <p:nvPr>
            <p:ph type="sldNum" sz="quarter" idx="5"/>
          </p:nvPr>
        </p:nvSpPr>
        <p:spPr/>
        <p:txBody>
          <a:bodyPr/>
          <a:lstStyle/>
          <a:p>
            <a:pPr marL="0" marR="0" lvl="0" indent="0" algn="r" defTabSz="914491" rtl="0" eaLnBrk="1" fontAlgn="auto" latinLnBrk="0" hangingPunct="1">
              <a:lnSpc>
                <a:spcPct val="100000"/>
              </a:lnSpc>
              <a:spcBef>
                <a:spcPts val="0"/>
              </a:spcBef>
              <a:spcAft>
                <a:spcPts val="0"/>
              </a:spcAft>
              <a:buClrTx/>
              <a:buSzTx/>
              <a:buFontTx/>
              <a:buNone/>
              <a:tabLst/>
              <a:defRPr/>
            </a:pPr>
            <a:fld id="{96C3BFCD-B121-49DE-8F30-686C008E80F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91"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9176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123A2-DCEB-4C95-2E80-837BCD7427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9119ED-43F8-7376-BBCA-4E0AC3327A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8B2EC2-4489-56AC-33F9-43F40036CC05}"/>
              </a:ext>
            </a:extLst>
          </p:cNvPr>
          <p:cNvSpPr>
            <a:spLocks noGrp="1"/>
          </p:cNvSpPr>
          <p:nvPr>
            <p:ph type="body" idx="1"/>
          </p:nvPr>
        </p:nvSpPr>
        <p:spPr/>
        <p:txBody>
          <a:bodyPr/>
          <a:lstStyle/>
          <a:p>
            <a:pPr>
              <a:tabLst>
                <a:tab pos="342934" algn="l"/>
                <a:tab pos="6291892" algn="l"/>
              </a:tabLst>
            </a:pPr>
            <a:endParaRPr lang="en-US" sz="160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DC3C7571-897F-6FF4-7A97-1A4E60760E41}"/>
              </a:ext>
            </a:extLst>
          </p:cNvPr>
          <p:cNvSpPr>
            <a:spLocks noGrp="1"/>
          </p:cNvSpPr>
          <p:nvPr>
            <p:ph type="sldNum" sz="quarter" idx="10"/>
          </p:nvPr>
        </p:nvSpPr>
        <p:spPr/>
        <p:txBody>
          <a:bodyPr/>
          <a:lstStyle/>
          <a:p>
            <a:fld id="{96C3BFCD-B121-49DE-8F30-686C008E80F0}" type="slidenum">
              <a:rPr lang="en-US" smtClean="0"/>
              <a:pPr/>
              <a:t>15</a:t>
            </a:fld>
            <a:endParaRPr lang="en-US"/>
          </a:p>
        </p:txBody>
      </p:sp>
    </p:spTree>
    <p:extLst>
      <p:ext uri="{BB962C8B-B14F-4D97-AF65-F5344CB8AC3E}">
        <p14:creationId xmlns:p14="http://schemas.microsoft.com/office/powerpoint/2010/main" val="3336946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92D5A-7C05-22F6-F32B-3881A1E85F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9EE659-0E2E-1959-ABA8-C7774AF5F5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3573D3-EDE6-1E35-4582-C125DF9D9A8B}"/>
              </a:ext>
            </a:extLst>
          </p:cNvPr>
          <p:cNvSpPr>
            <a:spLocks noGrp="1"/>
          </p:cNvSpPr>
          <p:nvPr>
            <p:ph type="body" idx="1"/>
          </p:nvPr>
        </p:nvSpPr>
        <p:spPr/>
        <p:txBody>
          <a:bodyPr/>
          <a:lstStyle/>
          <a:p>
            <a:pPr>
              <a:tabLst>
                <a:tab pos="342934" algn="l"/>
                <a:tab pos="6291892" algn="l"/>
              </a:tabLst>
            </a:pPr>
            <a:endParaRPr lang="en-US" sz="160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DF8F556-EA9B-2FB9-F780-71547A1DFA11}"/>
              </a:ext>
            </a:extLst>
          </p:cNvPr>
          <p:cNvSpPr>
            <a:spLocks noGrp="1"/>
          </p:cNvSpPr>
          <p:nvPr>
            <p:ph type="sldNum" sz="quarter" idx="10"/>
          </p:nvPr>
        </p:nvSpPr>
        <p:spPr/>
        <p:txBody>
          <a:bodyPr/>
          <a:lstStyle/>
          <a:p>
            <a:fld id="{96C3BFCD-B121-49DE-8F30-686C008E80F0}" type="slidenum">
              <a:rPr lang="en-US" smtClean="0"/>
              <a:pPr/>
              <a:t>16</a:t>
            </a:fld>
            <a:endParaRPr lang="en-US"/>
          </a:p>
        </p:txBody>
      </p:sp>
    </p:spTree>
    <p:extLst>
      <p:ext uri="{BB962C8B-B14F-4D97-AF65-F5344CB8AC3E}">
        <p14:creationId xmlns:p14="http://schemas.microsoft.com/office/powerpoint/2010/main" val="1413450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9C6AB-4123-0781-1B2E-1A9E64B518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AA14FE-6314-B69A-2D81-A0155B7CB5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B239C6-24E1-D87D-A9DA-4CCA5A3B0F3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E325098-664B-D2A7-39D9-20C2F1698EF8}"/>
              </a:ext>
            </a:extLst>
          </p:cNvPr>
          <p:cNvSpPr>
            <a:spLocks noGrp="1"/>
          </p:cNvSpPr>
          <p:nvPr>
            <p:ph type="sldNum" sz="quarter" idx="5"/>
          </p:nvPr>
        </p:nvSpPr>
        <p:spPr/>
        <p:txBody>
          <a:bodyPr/>
          <a:lstStyle/>
          <a:p>
            <a:pPr marL="0" marR="0" lvl="0" indent="0" algn="r" defTabSz="914491" rtl="0" eaLnBrk="1" fontAlgn="auto" latinLnBrk="0" hangingPunct="1">
              <a:lnSpc>
                <a:spcPct val="100000"/>
              </a:lnSpc>
              <a:spcBef>
                <a:spcPts val="0"/>
              </a:spcBef>
              <a:spcAft>
                <a:spcPts val="0"/>
              </a:spcAft>
              <a:buClrTx/>
              <a:buSzTx/>
              <a:buFontTx/>
              <a:buNone/>
              <a:tabLst/>
              <a:defRPr/>
            </a:pPr>
            <a:fld id="{96C3BFCD-B121-49DE-8F30-686C008E80F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91"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0865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3BC26-BB04-7996-D198-7F1940FDA0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0EF95-D3EC-17CF-DF6E-CAC35E4120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67F381-86D0-453B-C5AC-6E53644E2541}"/>
              </a:ext>
            </a:extLst>
          </p:cNvPr>
          <p:cNvSpPr>
            <a:spLocks noGrp="1"/>
          </p:cNvSpPr>
          <p:nvPr>
            <p:ph type="body" idx="1"/>
          </p:nvPr>
        </p:nvSpPr>
        <p:spPr/>
        <p:txBody>
          <a:bodyPr/>
          <a:lstStyle/>
          <a:p>
            <a:pPr>
              <a:tabLst>
                <a:tab pos="342934" algn="l"/>
                <a:tab pos="6291892" algn="l"/>
              </a:tabLst>
            </a:pPr>
            <a:endParaRPr lang="en-US" sz="160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59917EC2-F7C2-9797-C5AC-8BDD1E71012B}"/>
              </a:ext>
            </a:extLst>
          </p:cNvPr>
          <p:cNvSpPr>
            <a:spLocks noGrp="1"/>
          </p:cNvSpPr>
          <p:nvPr>
            <p:ph type="sldNum" sz="quarter" idx="10"/>
          </p:nvPr>
        </p:nvSpPr>
        <p:spPr/>
        <p:txBody>
          <a:bodyPr/>
          <a:lstStyle/>
          <a:p>
            <a:fld id="{96C3BFCD-B121-49DE-8F30-686C008E80F0}" type="slidenum">
              <a:rPr lang="en-US" smtClean="0"/>
              <a:pPr/>
              <a:t>18</a:t>
            </a:fld>
            <a:endParaRPr lang="en-US"/>
          </a:p>
        </p:txBody>
      </p:sp>
    </p:spTree>
    <p:extLst>
      <p:ext uri="{BB962C8B-B14F-4D97-AF65-F5344CB8AC3E}">
        <p14:creationId xmlns:p14="http://schemas.microsoft.com/office/powerpoint/2010/main" val="2388614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955" y="4401302"/>
            <a:ext cx="5487643" cy="3601065"/>
          </a:xfrm>
          <a:prstGeom prst="rect">
            <a:avLst/>
          </a:prstGeom>
          <a:noFill/>
          <a:ln>
            <a:noFill/>
          </a:ln>
        </p:spPr>
        <p:txBody>
          <a:bodyPr spcFirstLastPara="1" wrap="square" lIns="91434" tIns="45705" rIns="91434" bIns="45705" anchor="t" anchorCtr="0">
            <a:noAutofit/>
          </a:bodyPr>
          <a:lstStyle/>
          <a:p>
            <a:pPr>
              <a:buSzPts val="1400"/>
            </a:pPr>
            <a:endParaRPr lang="en-US"/>
          </a:p>
        </p:txBody>
      </p:sp>
      <p:sp>
        <p:nvSpPr>
          <p:cNvPr id="86" name="Google Shape;86;p2:notes"/>
          <p:cNvSpPr>
            <a:spLocks noGrp="1" noRot="1" noChangeAspect="1"/>
          </p:cNvSpPr>
          <p:nvPr>
            <p:ph type="sldImg" idx="2"/>
          </p:nvPr>
        </p:nvSpPr>
        <p:spPr>
          <a:xfrm>
            <a:off x="685800"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1637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1E214-3E52-12DE-4626-A7C9B4EF62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ED13CD-44D1-1DCA-B356-E6515C2B03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F20729-A18C-A3F3-0472-429DB42DAA9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2B564B5-9D4F-9542-32DF-71E75B56B9AB}"/>
              </a:ext>
            </a:extLst>
          </p:cNvPr>
          <p:cNvSpPr>
            <a:spLocks noGrp="1"/>
          </p:cNvSpPr>
          <p:nvPr>
            <p:ph type="sldNum" sz="quarter" idx="5"/>
          </p:nvPr>
        </p:nvSpPr>
        <p:spPr/>
        <p:txBody>
          <a:bodyPr/>
          <a:lstStyle/>
          <a:p>
            <a:pPr marL="0" marR="0" lvl="0" indent="0" algn="r" defTabSz="914491" rtl="0" eaLnBrk="1" fontAlgn="auto" latinLnBrk="0" hangingPunct="1">
              <a:lnSpc>
                <a:spcPct val="100000"/>
              </a:lnSpc>
              <a:spcBef>
                <a:spcPts val="0"/>
              </a:spcBef>
              <a:spcAft>
                <a:spcPts val="0"/>
              </a:spcAft>
              <a:buClrTx/>
              <a:buSzTx/>
              <a:buFontTx/>
              <a:buNone/>
              <a:tabLst/>
              <a:defRPr/>
            </a:pPr>
            <a:fld id="{96C3BFCD-B121-49DE-8F30-686C008E80F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91"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6795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5F237-2C23-1509-5B2D-E3B532C73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6887E5-FC70-0E8E-CE69-1F2D4707B6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95666A-9C6D-FA2D-B31D-BE379C274068}"/>
              </a:ext>
            </a:extLst>
          </p:cNvPr>
          <p:cNvSpPr>
            <a:spLocks noGrp="1"/>
          </p:cNvSpPr>
          <p:nvPr>
            <p:ph type="body" idx="1"/>
          </p:nvPr>
        </p:nvSpPr>
        <p:spPr/>
        <p:txBody>
          <a:bodyPr/>
          <a:lstStyle/>
          <a:p>
            <a:pPr>
              <a:tabLst>
                <a:tab pos="342934" algn="l"/>
                <a:tab pos="6291892" algn="l"/>
              </a:tabLst>
            </a:pPr>
            <a:endParaRPr lang="en-US" sz="160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D32DB9EC-BD69-88AD-C8C2-60F2B0EFC6AF}"/>
              </a:ext>
            </a:extLst>
          </p:cNvPr>
          <p:cNvSpPr>
            <a:spLocks noGrp="1"/>
          </p:cNvSpPr>
          <p:nvPr>
            <p:ph type="sldNum" sz="quarter" idx="10"/>
          </p:nvPr>
        </p:nvSpPr>
        <p:spPr/>
        <p:txBody>
          <a:bodyPr/>
          <a:lstStyle/>
          <a:p>
            <a:fld id="{96C3BFCD-B121-49DE-8F30-686C008E80F0}" type="slidenum">
              <a:rPr lang="en-US" smtClean="0"/>
              <a:pPr/>
              <a:t>20</a:t>
            </a:fld>
            <a:endParaRPr lang="en-US"/>
          </a:p>
        </p:txBody>
      </p:sp>
    </p:spTree>
    <p:extLst>
      <p:ext uri="{BB962C8B-B14F-4D97-AF65-F5344CB8AC3E}">
        <p14:creationId xmlns:p14="http://schemas.microsoft.com/office/powerpoint/2010/main" val="70318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32484-BAFF-8CB6-A792-3A1FDED366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C35B2B-0410-C36C-14AD-91930141FA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3EF4A6-9B60-F272-7FC2-1E1284924BB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3F753E0-B101-20E7-DB78-A89FF40A0E47}"/>
              </a:ext>
            </a:extLst>
          </p:cNvPr>
          <p:cNvSpPr>
            <a:spLocks noGrp="1"/>
          </p:cNvSpPr>
          <p:nvPr>
            <p:ph type="sldNum" sz="quarter" idx="5"/>
          </p:nvPr>
        </p:nvSpPr>
        <p:spPr/>
        <p:txBody>
          <a:bodyPr/>
          <a:lstStyle/>
          <a:p>
            <a:pPr marL="0" marR="0" lvl="0" indent="0" algn="r" defTabSz="914491" rtl="0" eaLnBrk="1" fontAlgn="auto" latinLnBrk="0" hangingPunct="1">
              <a:lnSpc>
                <a:spcPct val="100000"/>
              </a:lnSpc>
              <a:spcBef>
                <a:spcPts val="0"/>
              </a:spcBef>
              <a:spcAft>
                <a:spcPts val="0"/>
              </a:spcAft>
              <a:buClrTx/>
              <a:buSzTx/>
              <a:buFontTx/>
              <a:buNone/>
              <a:tabLst/>
              <a:defRPr/>
            </a:pPr>
            <a:fld id="{96C3BFCD-B121-49DE-8F30-686C008E80F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91"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1170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2F2DF-67D0-667D-9F8D-17B7BA32D6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CE7FC4-0D7B-46EA-F53C-6A16DB30F1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812550-58B1-5219-930F-FD62F9B140A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3F2ED84-0F4B-BA0B-BB25-E03EE16F42A1}"/>
              </a:ext>
            </a:extLst>
          </p:cNvPr>
          <p:cNvSpPr>
            <a:spLocks noGrp="1"/>
          </p:cNvSpPr>
          <p:nvPr>
            <p:ph type="sldNum" sz="quarter" idx="5"/>
          </p:nvPr>
        </p:nvSpPr>
        <p:spPr/>
        <p:txBody>
          <a:bodyPr/>
          <a:lstStyle/>
          <a:p>
            <a:pPr marL="0" marR="0" lvl="0" indent="0" algn="r" defTabSz="914491" rtl="0" eaLnBrk="1" fontAlgn="auto" latinLnBrk="0" hangingPunct="1">
              <a:lnSpc>
                <a:spcPct val="100000"/>
              </a:lnSpc>
              <a:spcBef>
                <a:spcPts val="0"/>
              </a:spcBef>
              <a:spcAft>
                <a:spcPts val="0"/>
              </a:spcAft>
              <a:buClrTx/>
              <a:buSzTx/>
              <a:buFontTx/>
              <a:buNone/>
              <a:tabLst/>
              <a:defRPr/>
            </a:pPr>
            <a:fld id="{96C3BFCD-B121-49DE-8F30-686C008E80F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91"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4245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2D79534E-55BF-5867-59D2-465C7E4E2615}"/>
            </a:ext>
          </a:extLst>
        </p:cNvPr>
        <p:cNvGrpSpPr/>
        <p:nvPr/>
      </p:nvGrpSpPr>
      <p:grpSpPr>
        <a:xfrm>
          <a:off x="0" y="0"/>
          <a:ext cx="0" cy="0"/>
          <a:chOff x="0" y="0"/>
          <a:chExt cx="0" cy="0"/>
        </a:xfrm>
      </p:grpSpPr>
      <p:sp>
        <p:nvSpPr>
          <p:cNvPr id="85" name="Google Shape;85;p2:notes">
            <a:extLst>
              <a:ext uri="{FF2B5EF4-FFF2-40B4-BE49-F238E27FC236}">
                <a16:creationId xmlns:a16="http://schemas.microsoft.com/office/drawing/2014/main" id="{7AE82966-2CA2-69A7-F447-46B515F8C8E2}"/>
              </a:ext>
            </a:extLst>
          </p:cNvPr>
          <p:cNvSpPr txBox="1">
            <a:spLocks noGrp="1"/>
          </p:cNvSpPr>
          <p:nvPr>
            <p:ph type="body" idx="1"/>
          </p:nvPr>
        </p:nvSpPr>
        <p:spPr>
          <a:xfrm>
            <a:off x="685955" y="4401302"/>
            <a:ext cx="5487643" cy="3601065"/>
          </a:xfrm>
          <a:prstGeom prst="rect">
            <a:avLst/>
          </a:prstGeom>
          <a:noFill/>
          <a:ln>
            <a:noFill/>
          </a:ln>
        </p:spPr>
        <p:txBody>
          <a:bodyPr spcFirstLastPara="1" wrap="square" lIns="91434" tIns="45705" rIns="91434" bIns="45705" anchor="t" anchorCtr="0">
            <a:noAutofit/>
          </a:bodyPr>
          <a:lstStyle/>
          <a:p>
            <a:pPr>
              <a:buSzPts val="1400"/>
            </a:pPr>
            <a:endParaRPr lang="en-US"/>
          </a:p>
        </p:txBody>
      </p:sp>
      <p:sp>
        <p:nvSpPr>
          <p:cNvPr id="86" name="Google Shape;86;p2:notes">
            <a:extLst>
              <a:ext uri="{FF2B5EF4-FFF2-40B4-BE49-F238E27FC236}">
                <a16:creationId xmlns:a16="http://schemas.microsoft.com/office/drawing/2014/main" id="{CB006F1A-6236-B0AF-B188-7947DC04C042}"/>
              </a:ext>
            </a:extLst>
          </p:cNvPr>
          <p:cNvSpPr>
            <a:spLocks noGrp="1" noRot="1" noChangeAspect="1"/>
          </p:cNvSpPr>
          <p:nvPr>
            <p:ph type="sldImg" idx="2"/>
          </p:nvPr>
        </p:nvSpPr>
        <p:spPr>
          <a:xfrm>
            <a:off x="685800"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22608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342A4-B1DD-A910-41AE-9886CD120F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5F96A9-EF59-E807-077F-1999F5FA86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77939E-4C32-6C3A-B86B-5409254BBFA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4D3406A-C2A4-CA54-71FB-A6A50DBAF479}"/>
              </a:ext>
            </a:extLst>
          </p:cNvPr>
          <p:cNvSpPr>
            <a:spLocks noGrp="1"/>
          </p:cNvSpPr>
          <p:nvPr>
            <p:ph type="sldNum" sz="quarter" idx="5"/>
          </p:nvPr>
        </p:nvSpPr>
        <p:spPr/>
        <p:txBody>
          <a:bodyPr/>
          <a:lstStyle/>
          <a:p>
            <a:pPr marL="0" marR="0" lvl="0" indent="0" algn="r" defTabSz="914491" rtl="0" eaLnBrk="1" fontAlgn="auto" latinLnBrk="0" hangingPunct="1">
              <a:lnSpc>
                <a:spcPct val="100000"/>
              </a:lnSpc>
              <a:spcBef>
                <a:spcPts val="0"/>
              </a:spcBef>
              <a:spcAft>
                <a:spcPts val="0"/>
              </a:spcAft>
              <a:buClrTx/>
              <a:buSzTx/>
              <a:buFontTx/>
              <a:buNone/>
              <a:tabLst/>
              <a:defRPr/>
            </a:pPr>
            <a:fld id="{96C3BFCD-B121-49DE-8F30-686C008E80F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91"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2569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955" y="4401302"/>
            <a:ext cx="5487643" cy="3601065"/>
          </a:xfrm>
          <a:prstGeom prst="rect">
            <a:avLst/>
          </a:prstGeom>
          <a:noFill/>
          <a:ln>
            <a:noFill/>
          </a:ln>
        </p:spPr>
        <p:txBody>
          <a:bodyPr spcFirstLastPara="1" wrap="square" lIns="91434" tIns="45705" rIns="91434" bIns="45705" anchor="t" anchorCtr="0">
            <a:noAutofit/>
          </a:bodyPr>
          <a:lstStyle/>
          <a:p>
            <a:pPr>
              <a:buSzPts val="1400"/>
            </a:pPr>
            <a:endParaRPr lang="en-US"/>
          </a:p>
        </p:txBody>
      </p:sp>
      <p:sp>
        <p:nvSpPr>
          <p:cNvPr id="86" name="Google Shape;86;p2:notes"/>
          <p:cNvSpPr>
            <a:spLocks noGrp="1" noRot="1" noChangeAspect="1"/>
          </p:cNvSpPr>
          <p:nvPr>
            <p:ph type="sldImg" idx="2"/>
          </p:nvPr>
        </p:nvSpPr>
        <p:spPr>
          <a:xfrm>
            <a:off x="685800"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D4F81-6FE7-B222-B516-3D285D7B2E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A7B8DE-9777-9348-D874-B0BE23C12B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0C294A-3CBC-9135-62FA-A96131F8D5F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8F3A583-4775-6618-BC02-61A2CC238F35}"/>
              </a:ext>
            </a:extLst>
          </p:cNvPr>
          <p:cNvSpPr>
            <a:spLocks noGrp="1"/>
          </p:cNvSpPr>
          <p:nvPr>
            <p:ph type="sldNum" sz="quarter" idx="5"/>
          </p:nvPr>
        </p:nvSpPr>
        <p:spPr/>
        <p:txBody>
          <a:bodyPr/>
          <a:lstStyle/>
          <a:p>
            <a:pPr marL="0" marR="0" lvl="0" indent="0" algn="r" defTabSz="914491" rtl="0" eaLnBrk="1" fontAlgn="auto" latinLnBrk="0" hangingPunct="1">
              <a:lnSpc>
                <a:spcPct val="100000"/>
              </a:lnSpc>
              <a:spcBef>
                <a:spcPts val="0"/>
              </a:spcBef>
              <a:spcAft>
                <a:spcPts val="0"/>
              </a:spcAft>
              <a:buClrTx/>
              <a:buSzTx/>
              <a:buFontTx/>
              <a:buNone/>
              <a:tabLst/>
              <a:defRPr/>
            </a:pPr>
            <a:fld id="{96C3BFCD-B121-49DE-8F30-686C008E80F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91"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7007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42C8C-C023-14CF-389F-184C623057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BEFFEB-86E9-04A2-44B3-BF418EC79C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2F568C-9D9A-7331-BEC8-5E278F42D651}"/>
              </a:ext>
            </a:extLst>
          </p:cNvPr>
          <p:cNvSpPr>
            <a:spLocks noGrp="1"/>
          </p:cNvSpPr>
          <p:nvPr>
            <p:ph type="body" idx="1"/>
          </p:nvPr>
        </p:nvSpPr>
        <p:spPr/>
        <p:txBody>
          <a:bodyPr/>
          <a:lstStyle/>
          <a:p>
            <a:pPr>
              <a:tabLst>
                <a:tab pos="342934" algn="l"/>
                <a:tab pos="6291892" algn="l"/>
              </a:tabLst>
            </a:pPr>
            <a:endParaRPr lang="en-US" sz="160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09C2F6D9-80B1-2690-5893-30C3386F141F}"/>
              </a:ext>
            </a:extLst>
          </p:cNvPr>
          <p:cNvSpPr>
            <a:spLocks noGrp="1"/>
          </p:cNvSpPr>
          <p:nvPr>
            <p:ph type="sldNum" sz="quarter" idx="10"/>
          </p:nvPr>
        </p:nvSpPr>
        <p:spPr/>
        <p:txBody>
          <a:bodyPr/>
          <a:lstStyle/>
          <a:p>
            <a:fld id="{96C3BFCD-B121-49DE-8F30-686C008E80F0}" type="slidenum">
              <a:rPr lang="en-US" smtClean="0"/>
              <a:pPr/>
              <a:t>7</a:t>
            </a:fld>
            <a:endParaRPr lang="en-US"/>
          </a:p>
        </p:txBody>
      </p:sp>
    </p:spTree>
    <p:extLst>
      <p:ext uri="{BB962C8B-B14F-4D97-AF65-F5344CB8AC3E}">
        <p14:creationId xmlns:p14="http://schemas.microsoft.com/office/powerpoint/2010/main" val="1921482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17216-9783-696D-720A-4541476673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289149-2605-AA7C-1A40-19B43E31D6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EEA704-BE37-A497-6CE7-84F625D7905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C086114-4E31-B733-12C2-24BA9CC70F90}"/>
              </a:ext>
            </a:extLst>
          </p:cNvPr>
          <p:cNvSpPr>
            <a:spLocks noGrp="1"/>
          </p:cNvSpPr>
          <p:nvPr>
            <p:ph type="sldNum" sz="quarter" idx="5"/>
          </p:nvPr>
        </p:nvSpPr>
        <p:spPr/>
        <p:txBody>
          <a:bodyPr/>
          <a:lstStyle/>
          <a:p>
            <a:pPr marL="0" marR="0" lvl="0" indent="0" algn="r" defTabSz="914491" rtl="0" eaLnBrk="1" fontAlgn="auto" latinLnBrk="0" hangingPunct="1">
              <a:lnSpc>
                <a:spcPct val="100000"/>
              </a:lnSpc>
              <a:spcBef>
                <a:spcPts val="0"/>
              </a:spcBef>
              <a:spcAft>
                <a:spcPts val="0"/>
              </a:spcAft>
              <a:buClrTx/>
              <a:buSzTx/>
              <a:buFontTx/>
              <a:buNone/>
              <a:tabLst/>
              <a:defRPr/>
            </a:pPr>
            <a:fld id="{96C3BFCD-B121-49DE-8F30-686C008E80F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91"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0610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2.emf"/><Relationship Id="rId4" Type="http://schemas.openxmlformats.org/officeDocument/2006/relationships/oleObject" Target="../embeddings/oleObject5.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2.emf"/><Relationship Id="rId4" Type="http://schemas.openxmlformats.org/officeDocument/2006/relationships/oleObject" Target="../embeddings/oleObject6.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2.emf"/><Relationship Id="rId4" Type="http://schemas.openxmlformats.org/officeDocument/2006/relationships/oleObject" Target="../embeddings/oleObject7.bin"/></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2.emf"/><Relationship Id="rId4" Type="http://schemas.openxmlformats.org/officeDocument/2006/relationships/oleObject" Target="../embeddings/oleObject8.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2.emf"/><Relationship Id="rId4" Type="http://schemas.openxmlformats.org/officeDocument/2006/relationships/oleObject" Target="../embeddings/oleObject9.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2.emf"/><Relationship Id="rId4" Type="http://schemas.openxmlformats.org/officeDocument/2006/relationships/oleObject" Target="../embeddings/oleObject10.bin"/></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69471" y="1299257"/>
            <a:ext cx="7772400" cy="1101725"/>
          </a:xfrm>
        </p:spPr>
        <p:txBody>
          <a:bodyPr>
            <a:noAutofit/>
          </a:bodyPr>
          <a:lstStyle>
            <a:lvl1pPr>
              <a:defRPr sz="5400" cap="small" baseline="0">
                <a:solidFill>
                  <a:srgbClr val="CCBC5C"/>
                </a:solidFill>
              </a:defRPr>
            </a:lvl1p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cap="sm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p:nvCxnSpPr>
        <p:spPr>
          <a:xfrm>
            <a:off x="1371600" y="2742010"/>
            <a:ext cx="6477000" cy="1191"/>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2937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t>Thursday, January 16, 2025</a:t>
            </a:fld>
            <a:endParaRPr lang="en-US"/>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3"/>
          </p:nvPr>
        </p:nvSpPr>
        <p:spPr>
          <a:xfrm>
            <a:off x="1344168" y="493776"/>
            <a:ext cx="3273552" cy="257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4"/>
          </p:nvPr>
        </p:nvSpPr>
        <p:spPr>
          <a:xfrm>
            <a:off x="5029200" y="493777"/>
            <a:ext cx="3273552" cy="2574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496482"/>
            <a:ext cx="3273552" cy="47982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028700"/>
            <a:ext cx="3276600" cy="20574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29200" y="496482"/>
            <a:ext cx="3273552" cy="47982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028700"/>
            <a:ext cx="3273552" cy="20574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Box 12"/>
          <p:cNvSpPr txBox="1"/>
          <p:nvPr/>
        </p:nvSpPr>
        <p:spPr>
          <a:xfrm>
            <a:off x="1056640" y="390144"/>
            <a:ext cx="457200" cy="923330"/>
          </a:xfrm>
          <a:prstGeom prst="rect">
            <a:avLst/>
          </a:prstGeom>
          <a:noFill/>
        </p:spPr>
        <p:txBody>
          <a:bodyPr wrap="square" lIns="0" tIns="0" rIns="0" bIns="0" rtlCol="0" anchor="t" anchorCtr="0">
            <a:spAutoFit/>
          </a:bodyPr>
          <a:lstStyle/>
          <a:p>
            <a:r>
              <a:rPr lang="en-US" sz="6000">
                <a:effectLst>
                  <a:outerShdw blurRad="38100" dist="38100" dir="2700000" algn="tl">
                    <a:srgbClr val="000000">
                      <a:alpha val="43137"/>
                    </a:srgbClr>
                  </a:outerShdw>
                </a:effectLst>
                <a:latin typeface="+mn-lt"/>
              </a:rPr>
              <a:t>{</a:t>
            </a:r>
          </a:p>
        </p:txBody>
      </p:sp>
      <p:sp>
        <p:nvSpPr>
          <p:cNvPr id="18" name="TextBox 17"/>
          <p:cNvSpPr txBox="1"/>
          <p:nvPr/>
        </p:nvSpPr>
        <p:spPr>
          <a:xfrm>
            <a:off x="4780280" y="390144"/>
            <a:ext cx="457200" cy="923330"/>
          </a:xfrm>
          <a:prstGeom prst="rect">
            <a:avLst/>
          </a:prstGeom>
          <a:noFill/>
        </p:spPr>
        <p:txBody>
          <a:bodyPr wrap="square" lIns="0" tIns="0" rIns="0" bIns="0" rtlCol="0" anchor="t" anchorCtr="0">
            <a:spAutoFit/>
          </a:bodyPr>
          <a:lstStyle/>
          <a:p>
            <a:r>
              <a:rPr lang="en-US" sz="600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213E253B-1893-4367-8BAE-DF4BC10DC578}" type="datetime2">
              <a:rPr lang="en-US" smtClean="0"/>
              <a:t>Thursday, January 16, 2025</a:t>
            </a:fld>
            <a:endParaRPr lang="en-US"/>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8B62300D-25B3-4603-86C9-4CB776489F00}" type="datetime2">
              <a:rPr lang="en-US" smtClean="0"/>
              <a:t>Thursday, January 16, 2025</a:t>
            </a:fld>
            <a:endParaRPr lang="en-US"/>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t>Thursday, January 16, 2025</a:t>
            </a:fld>
            <a:endParaRPr lang="en-US"/>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330941"/>
            <a:ext cx="457200" cy="1231106"/>
          </a:xfrm>
          <a:prstGeom prst="rect">
            <a:avLst/>
          </a:prstGeom>
          <a:noFill/>
        </p:spPr>
        <p:txBody>
          <a:bodyPr wrap="square" lIns="0" tIns="0" rIns="0" bIns="0" rtlCol="0" anchor="t" anchorCtr="0">
            <a:spAutoFit/>
          </a:bodyPr>
          <a:lstStyle/>
          <a:p>
            <a:r>
              <a:rPr lang="en-US" sz="800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514351"/>
            <a:ext cx="4343400" cy="257175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15000" y="514351"/>
            <a:ext cx="2590800" cy="257175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t>Thursday, January 16, 2025</a:t>
            </a:fld>
            <a:endParaRPr lang="en-US"/>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459582"/>
            <a:ext cx="6705600" cy="1910239"/>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743200" y="2589785"/>
            <a:ext cx="5029200" cy="540603"/>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2498598"/>
            <a:ext cx="457200" cy="923330"/>
          </a:xfrm>
          <a:prstGeom prst="rect">
            <a:avLst/>
          </a:prstGeom>
          <a:noFill/>
        </p:spPr>
        <p:txBody>
          <a:bodyPr wrap="square" lIns="0" tIns="0" rIns="0" bIns="0" rtlCol="0" anchor="t" anchorCtr="0">
            <a:spAutoFit/>
          </a:bodyPr>
          <a:lstStyle/>
          <a:p>
            <a:r>
              <a:rPr lang="en-US" sz="600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292EB412-E790-42EA-81FE-2925D3A43D91}" type="datetime2">
              <a:rPr lang="en-US" smtClean="0"/>
              <a:t>Thursday, January 16, 2025</a:t>
            </a:fld>
            <a:endParaRPr lang="en-US"/>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133600" y="514351"/>
            <a:ext cx="5791200" cy="26288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6EEE0E-EDB0-4D84-86B0-50833DF22902}" type="datetime2">
              <a:rPr lang="en-US" smtClean="0"/>
              <a:t>Thursday, January 16,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457201"/>
            <a:ext cx="2133600" cy="3886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95600" y="514351"/>
            <a:ext cx="5029200" cy="3429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14372C-B5AB-4C39-B273-B99224EB4DD5}" type="datetime2">
              <a:rPr lang="en-US" smtClean="0"/>
              <a:t>Thursday, January 16,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7"/>
        <p:cNvGrpSpPr/>
        <p:nvPr/>
      </p:nvGrpSpPr>
      <p:grpSpPr>
        <a:xfrm>
          <a:off x="0" y="0"/>
          <a:ext cx="0" cy="0"/>
          <a:chOff x="0" y="0"/>
          <a:chExt cx="0" cy="0"/>
        </a:xfrm>
      </p:grpSpPr>
      <p:sp>
        <p:nvSpPr>
          <p:cNvPr id="18" name="Google Shape;18;g10f6266fedd_0_396"/>
          <p:cNvSpPr txBox="1">
            <a:spLocks noGrp="1"/>
          </p:cNvSpPr>
          <p:nvPr>
            <p:ph type="title"/>
          </p:nvPr>
        </p:nvSpPr>
        <p:spPr>
          <a:xfrm>
            <a:off x="311700" y="2150850"/>
            <a:ext cx="8520525" cy="841725"/>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SzPts val="4800"/>
              <a:buNone/>
              <a:defRPr sz="3600"/>
            </a:lvl1pPr>
            <a:lvl2pPr lvl="1" algn="ctr">
              <a:lnSpc>
                <a:spcPct val="100000"/>
              </a:lnSpc>
              <a:spcBef>
                <a:spcPts val="0"/>
              </a:spcBef>
              <a:spcAft>
                <a:spcPts val="0"/>
              </a:spcAft>
              <a:buSzPts val="4800"/>
              <a:buNone/>
              <a:defRPr sz="3600"/>
            </a:lvl2pPr>
            <a:lvl3pPr lvl="2" algn="ctr">
              <a:lnSpc>
                <a:spcPct val="100000"/>
              </a:lnSpc>
              <a:spcBef>
                <a:spcPts val="0"/>
              </a:spcBef>
              <a:spcAft>
                <a:spcPts val="0"/>
              </a:spcAft>
              <a:buSzPts val="4800"/>
              <a:buNone/>
              <a:defRPr sz="3600"/>
            </a:lvl3pPr>
            <a:lvl4pPr lvl="3" algn="ctr">
              <a:lnSpc>
                <a:spcPct val="100000"/>
              </a:lnSpc>
              <a:spcBef>
                <a:spcPts val="0"/>
              </a:spcBef>
              <a:spcAft>
                <a:spcPts val="0"/>
              </a:spcAft>
              <a:buSzPts val="4800"/>
              <a:buNone/>
              <a:defRPr sz="3600"/>
            </a:lvl4pPr>
            <a:lvl5pPr lvl="4" algn="ctr">
              <a:lnSpc>
                <a:spcPct val="100000"/>
              </a:lnSpc>
              <a:spcBef>
                <a:spcPts val="0"/>
              </a:spcBef>
              <a:spcAft>
                <a:spcPts val="0"/>
              </a:spcAft>
              <a:buSzPts val="4800"/>
              <a:buNone/>
              <a:defRPr sz="3600"/>
            </a:lvl5pPr>
            <a:lvl6pPr lvl="5" algn="ctr">
              <a:lnSpc>
                <a:spcPct val="100000"/>
              </a:lnSpc>
              <a:spcBef>
                <a:spcPts val="0"/>
              </a:spcBef>
              <a:spcAft>
                <a:spcPts val="0"/>
              </a:spcAft>
              <a:buSzPts val="4800"/>
              <a:buNone/>
              <a:defRPr sz="3600"/>
            </a:lvl6pPr>
            <a:lvl7pPr lvl="6" algn="ctr">
              <a:lnSpc>
                <a:spcPct val="100000"/>
              </a:lnSpc>
              <a:spcBef>
                <a:spcPts val="0"/>
              </a:spcBef>
              <a:spcAft>
                <a:spcPts val="0"/>
              </a:spcAft>
              <a:buSzPts val="4800"/>
              <a:buNone/>
              <a:defRPr sz="3600"/>
            </a:lvl7pPr>
            <a:lvl8pPr lvl="7" algn="ctr">
              <a:lnSpc>
                <a:spcPct val="100000"/>
              </a:lnSpc>
              <a:spcBef>
                <a:spcPts val="0"/>
              </a:spcBef>
              <a:spcAft>
                <a:spcPts val="0"/>
              </a:spcAft>
              <a:buSzPts val="4800"/>
              <a:buNone/>
              <a:defRPr sz="3600"/>
            </a:lvl8pPr>
            <a:lvl9pPr lvl="8" algn="ctr">
              <a:lnSpc>
                <a:spcPct val="100000"/>
              </a:lnSpc>
              <a:spcBef>
                <a:spcPts val="0"/>
              </a:spcBef>
              <a:spcAft>
                <a:spcPts val="0"/>
              </a:spcAft>
              <a:buSzPts val="4800"/>
              <a:buNone/>
              <a:defRPr sz="3600"/>
            </a:lvl9pPr>
          </a:lstStyle>
          <a:p>
            <a:endParaRPr/>
          </a:p>
        </p:txBody>
      </p:sp>
      <p:sp>
        <p:nvSpPr>
          <p:cNvPr id="19" name="Google Shape;19;g10f6266fedd_0_396"/>
          <p:cNvSpPr txBox="1">
            <a:spLocks noGrp="1"/>
          </p:cNvSpPr>
          <p:nvPr>
            <p:ph type="sldNum" idx="12"/>
          </p:nvPr>
        </p:nvSpPr>
        <p:spPr>
          <a:xfrm>
            <a:off x="8472458" y="4663217"/>
            <a:ext cx="548775" cy="393525"/>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975"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975"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975"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975"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975"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975"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975"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975"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975"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62753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12" name="Rectangle 11"/>
          <p:cNvSpPr/>
          <p:nvPr userDrawn="1"/>
        </p:nvSpPr>
        <p:spPr>
          <a:xfrm>
            <a:off x="0" y="2571750"/>
            <a:ext cx="9144000" cy="257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2892" y="2568223"/>
            <a:ext cx="9500326" cy="2461945"/>
          </a:xfrm>
          <a:prstGeom prst="rect">
            <a:avLst/>
          </a:prstGeom>
        </p:spPr>
      </p:pic>
      <p:sp>
        <p:nvSpPr>
          <p:cNvPr id="2" name="Title 1"/>
          <p:cNvSpPr>
            <a:spLocks noGrp="1"/>
          </p:cNvSpPr>
          <p:nvPr>
            <p:ph type="ctrTitle" hasCustomPrompt="1"/>
          </p:nvPr>
        </p:nvSpPr>
        <p:spPr>
          <a:xfrm>
            <a:off x="395207" y="475996"/>
            <a:ext cx="8263019" cy="1021568"/>
          </a:xfrm>
        </p:spPr>
        <p:txBody>
          <a:bodyPr anchor="t">
            <a:normAutofit/>
          </a:bodyPr>
          <a:lstStyle>
            <a:lvl1pPr marL="0" marR="0" indent="0" algn="l" defTabSz="685595" rtl="0" eaLnBrk="1" fontAlgn="auto" latinLnBrk="0" hangingPunct="1">
              <a:lnSpc>
                <a:spcPct val="100000"/>
              </a:lnSpc>
              <a:spcBef>
                <a:spcPct val="0"/>
              </a:spcBef>
              <a:spcAft>
                <a:spcPts val="0"/>
              </a:spcAft>
              <a:buClrTx/>
              <a:buSzTx/>
              <a:buFontTx/>
              <a:buNone/>
              <a:tabLst/>
              <a:defRPr sz="3599" baseline="0">
                <a:solidFill>
                  <a:schemeClr val="tx1"/>
                </a:solidFill>
                <a:latin typeface="McKay ldsLat" charset="0"/>
                <a:ea typeface="McKay ldsLat" charset="0"/>
                <a:cs typeface="McKay ldsLat" charset="0"/>
              </a:defRPr>
            </a:lvl1pPr>
          </a:lstStyle>
          <a:p>
            <a:r>
              <a:rPr lang="en-US"/>
              <a:t>Presentation title</a:t>
            </a:r>
            <a:br>
              <a:rPr lang="en-US"/>
            </a:br>
            <a:r>
              <a:rPr lang="en-US"/>
              <a:t>Goes Here</a:t>
            </a:r>
          </a:p>
        </p:txBody>
      </p:sp>
      <p:sp>
        <p:nvSpPr>
          <p:cNvPr id="4" name="Date Placeholder 3"/>
          <p:cNvSpPr>
            <a:spLocks noGrp="1"/>
          </p:cNvSpPr>
          <p:nvPr>
            <p:ph type="dt" sz="half" idx="10"/>
          </p:nvPr>
        </p:nvSpPr>
        <p:spPr>
          <a:xfrm>
            <a:off x="5698823" y="4415131"/>
            <a:ext cx="2959403" cy="383381"/>
          </a:xfrm>
          <a:prstGeom prst="rect">
            <a:avLst/>
          </a:prstGeom>
        </p:spPr>
        <p:txBody>
          <a:bodyPr anchor="t"/>
          <a:lstStyle>
            <a:lvl1pPr algn="r">
              <a:defRPr sz="675" b="0" i="0">
                <a:solidFill>
                  <a:schemeClr val="bg1"/>
                </a:solidFill>
                <a:latin typeface="Zoram ldsLat" charset="0"/>
                <a:ea typeface="Zoram ldsLat" charset="0"/>
                <a:cs typeface="Zoram ldsLat" charset="0"/>
              </a:defRPr>
            </a:lvl1pPr>
          </a:lstStyle>
          <a:p>
            <a:r>
              <a:rPr lang="en-US"/>
              <a:t>Confidential—for headquarters use only  </a:t>
            </a:r>
          </a:p>
          <a:p>
            <a:r>
              <a:rPr lang="en-US"/>
              <a:t>© 2017 by Intellectual Reserve, Inc. All Rights Reserved. PD#88888888</a:t>
            </a:r>
          </a:p>
        </p:txBody>
      </p:sp>
      <p:sp>
        <p:nvSpPr>
          <p:cNvPr id="5" name="Footer Placeholder 4"/>
          <p:cNvSpPr>
            <a:spLocks noGrp="1"/>
          </p:cNvSpPr>
          <p:nvPr>
            <p:ph type="ftr" sz="quarter" idx="11"/>
          </p:nvPr>
        </p:nvSpPr>
        <p:spPr>
          <a:xfrm>
            <a:off x="5852680" y="4071624"/>
            <a:ext cx="2805545" cy="226317"/>
          </a:xfrm>
          <a:prstGeom prst="rect">
            <a:avLst/>
          </a:prstGeom>
        </p:spPr>
        <p:txBody>
          <a:bodyPr anchor="t"/>
          <a:lstStyle>
            <a:lvl1pPr algn="r">
              <a:defRPr sz="1050" b="1" i="0">
                <a:solidFill>
                  <a:schemeClr val="bg1"/>
                </a:solidFill>
                <a:latin typeface="Zoram ldsLat Semibold" charset="0"/>
                <a:ea typeface="Zoram ldsLat Semibold" charset="0"/>
                <a:cs typeface="Zoram ldsLat Semibold" charset="0"/>
              </a:defRPr>
            </a:lvl1pPr>
          </a:lstStyle>
          <a:p>
            <a:r>
              <a:rPr lang="en-US"/>
              <a:t>Department Goes Here</a:t>
            </a:r>
          </a:p>
        </p:txBody>
      </p:sp>
      <p:sp>
        <p:nvSpPr>
          <p:cNvPr id="18" name="Text Placeholder 2"/>
          <p:cNvSpPr>
            <a:spLocks noGrp="1"/>
          </p:cNvSpPr>
          <p:nvPr>
            <p:ph type="body" idx="1"/>
          </p:nvPr>
        </p:nvSpPr>
        <p:spPr>
          <a:xfrm>
            <a:off x="431118" y="1684060"/>
            <a:ext cx="8227107" cy="348179"/>
          </a:xfrm>
        </p:spPr>
        <p:txBody>
          <a:bodyPr>
            <a:noAutofit/>
          </a:bodyPr>
          <a:lstStyle>
            <a:lvl1pPr marL="0" indent="0" algn="l">
              <a:lnSpc>
                <a:spcPct val="100000"/>
              </a:lnSpc>
              <a:buNone/>
              <a:defRPr sz="2099" b="0" i="1">
                <a:solidFill>
                  <a:schemeClr val="accent1"/>
                </a:solidFill>
                <a:latin typeface="Zoram ldsLat" charset="0"/>
                <a:ea typeface="Zoram ldsLat" charset="0"/>
                <a:cs typeface="Zoram ldsLat" charset="0"/>
              </a:defRPr>
            </a:lvl1pPr>
            <a:lvl2pPr marL="342797" indent="0">
              <a:buNone/>
              <a:defRPr sz="1499">
                <a:solidFill>
                  <a:schemeClr val="tx1">
                    <a:tint val="75000"/>
                  </a:schemeClr>
                </a:solidFill>
              </a:defRPr>
            </a:lvl2pPr>
            <a:lvl3pPr marL="685595" indent="0">
              <a:buNone/>
              <a:defRPr sz="1349">
                <a:solidFill>
                  <a:schemeClr val="tx1">
                    <a:tint val="75000"/>
                  </a:schemeClr>
                </a:solidFill>
              </a:defRPr>
            </a:lvl3pPr>
            <a:lvl4pPr marL="1028392" indent="0">
              <a:buNone/>
              <a:defRPr sz="1200">
                <a:solidFill>
                  <a:schemeClr val="tx1">
                    <a:tint val="75000"/>
                  </a:schemeClr>
                </a:solidFill>
              </a:defRPr>
            </a:lvl4pPr>
            <a:lvl5pPr marL="1371188" indent="0">
              <a:buNone/>
              <a:defRPr sz="1200">
                <a:solidFill>
                  <a:schemeClr val="tx1">
                    <a:tint val="75000"/>
                  </a:schemeClr>
                </a:solidFill>
              </a:defRPr>
            </a:lvl5pPr>
            <a:lvl6pPr marL="1713986" indent="0">
              <a:buNone/>
              <a:defRPr sz="1200">
                <a:solidFill>
                  <a:schemeClr val="tx1">
                    <a:tint val="75000"/>
                  </a:schemeClr>
                </a:solidFill>
              </a:defRPr>
            </a:lvl6pPr>
            <a:lvl7pPr marL="2056783" indent="0">
              <a:buNone/>
              <a:defRPr sz="1200">
                <a:solidFill>
                  <a:schemeClr val="tx1">
                    <a:tint val="75000"/>
                  </a:schemeClr>
                </a:solidFill>
              </a:defRPr>
            </a:lvl7pPr>
            <a:lvl8pPr marL="2399580" indent="0">
              <a:buNone/>
              <a:defRPr sz="1200">
                <a:solidFill>
                  <a:schemeClr val="tx1">
                    <a:tint val="75000"/>
                  </a:schemeClr>
                </a:solidFill>
              </a:defRPr>
            </a:lvl8pPr>
            <a:lvl9pPr marL="2742377"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4193629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1644"/>
            <a:ext cx="8229600" cy="1006927"/>
          </a:xfrm>
        </p:spPr>
        <p:txBody>
          <a:bodyPr/>
          <a:lstStyle/>
          <a:p>
            <a:r>
              <a:rPr lang="en-US"/>
              <a:t>Click to edit Master title style</a:t>
            </a:r>
          </a:p>
        </p:txBody>
      </p:sp>
      <p:sp>
        <p:nvSpPr>
          <p:cNvPr id="3" name="Content Placeholder 2"/>
          <p:cNvSpPr>
            <a:spLocks noGrp="1"/>
          </p:cNvSpPr>
          <p:nvPr>
            <p:ph idx="1"/>
          </p:nvPr>
        </p:nvSpPr>
        <p:spPr>
          <a:xfrm>
            <a:off x="457200" y="1164770"/>
            <a:ext cx="8229600" cy="3750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9000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152809E-6B40-467B-88CC-7EA26355F04A}"/>
              </a:ext>
            </a:extLst>
          </p:cNvPr>
          <p:cNvGraphicFramePr>
            <a:graphicFrameLocks noChangeAspect="1"/>
          </p:cNvGraphicFramePr>
          <p:nvPr userDrawn="1">
            <p:custDataLst>
              <p:tags r:id="rId1"/>
            </p:custDataLst>
            <p:extLst>
              <p:ext uri="{D42A27DB-BD31-4B8C-83A1-F6EECF244321}">
                <p14:modId xmlns:p14="http://schemas.microsoft.com/office/powerpoint/2010/main" val="273363020"/>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4" name="Object 3" hidden="1">
                        <a:extLst>
                          <a:ext uri="{FF2B5EF4-FFF2-40B4-BE49-F238E27FC236}">
                            <a16:creationId xmlns:a16="http://schemas.microsoft.com/office/drawing/2014/main" id="{4152809E-6B40-467B-88CC-7EA26355F04A}"/>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1CA2E4E-6206-4042-84D7-FA6604DDDFD3}"/>
              </a:ext>
            </a:extLst>
          </p:cNvPr>
          <p:cNvSpPr/>
          <p:nvPr userDrawn="1">
            <p:custDataLst>
              <p:tags r:id="rId2"/>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599" b="0" i="0" baseline="0">
              <a:latin typeface="McKay ldsLat"/>
              <a:sym typeface="McKay ldsLat"/>
            </a:endParaRPr>
          </a:p>
        </p:txBody>
      </p:sp>
      <p:pic>
        <p:nvPicPr>
          <p:cNvPr id="7" name="Picture 6"/>
          <p:cNvPicPr>
            <a:picLocks noChangeAspect="1"/>
          </p:cNvPicPr>
          <p:nvPr userDrawn="1"/>
        </p:nvPicPr>
        <p:blipFill>
          <a:blip r:embed="rId6">
            <a:alphaModFix amt="70000"/>
            <a:extLst>
              <a:ext uri="{28A0092B-C50C-407E-A947-70E740481C1C}">
                <a14:useLocalDpi xmlns:a14="http://schemas.microsoft.com/office/drawing/2010/main"/>
              </a:ext>
            </a:extLst>
          </a:blip>
          <a:stretch>
            <a:fillRect/>
          </a:stretch>
        </p:blipFill>
        <p:spPr>
          <a:xfrm>
            <a:off x="0" y="1"/>
            <a:ext cx="9144000" cy="2371725"/>
          </a:xfrm>
          <a:prstGeom prst="rect">
            <a:avLst/>
          </a:prstGeom>
        </p:spPr>
      </p:pic>
      <p:sp>
        <p:nvSpPr>
          <p:cNvPr id="2" name="Title 1"/>
          <p:cNvSpPr>
            <a:spLocks noGrp="1"/>
          </p:cNvSpPr>
          <p:nvPr>
            <p:ph type="ctrTitle" hasCustomPrompt="1"/>
          </p:nvPr>
        </p:nvSpPr>
        <p:spPr>
          <a:xfrm>
            <a:off x="457200" y="1900482"/>
            <a:ext cx="8201025" cy="1034647"/>
          </a:xfrm>
        </p:spPr>
        <p:txBody>
          <a:bodyPr anchor="t">
            <a:normAutofit/>
          </a:bodyPr>
          <a:lstStyle>
            <a:lvl1pPr marL="0" marR="0" indent="0" algn="ctr" defTabSz="685595" rtl="0" eaLnBrk="1" fontAlgn="auto" latinLnBrk="0" hangingPunct="1">
              <a:lnSpc>
                <a:spcPct val="100000"/>
              </a:lnSpc>
              <a:spcBef>
                <a:spcPct val="0"/>
              </a:spcBef>
              <a:spcAft>
                <a:spcPts val="0"/>
              </a:spcAft>
              <a:buClrTx/>
              <a:buSzTx/>
              <a:buFontTx/>
              <a:buNone/>
              <a:tabLst/>
              <a:defRPr sz="3599" baseline="0">
                <a:solidFill>
                  <a:schemeClr val="bg1"/>
                </a:solidFill>
                <a:effectLst>
                  <a:outerShdw blurRad="38100" dist="38100" dir="2700000" algn="tl">
                    <a:srgbClr val="000000">
                      <a:alpha val="43137"/>
                    </a:srgbClr>
                  </a:outerShdw>
                </a:effectLst>
                <a:latin typeface="McKay ldsLat" charset="0"/>
                <a:ea typeface="McKay ldsLat" charset="0"/>
                <a:cs typeface="McKay ldsLat" charset="0"/>
              </a:defRPr>
            </a:lvl1pPr>
          </a:lstStyle>
          <a:p>
            <a:r>
              <a:rPr lang="en-US"/>
              <a:t>Presentation title</a:t>
            </a:r>
            <a:br>
              <a:rPr lang="en-US"/>
            </a:br>
            <a:r>
              <a:rPr lang="en-US"/>
              <a:t>Goes Here</a:t>
            </a:r>
          </a:p>
        </p:txBody>
      </p:sp>
      <p:sp>
        <p:nvSpPr>
          <p:cNvPr id="10" name="Text Placeholder 2"/>
          <p:cNvSpPr>
            <a:spLocks noGrp="1"/>
          </p:cNvSpPr>
          <p:nvPr>
            <p:ph type="body" idx="1" hasCustomPrompt="1"/>
          </p:nvPr>
        </p:nvSpPr>
        <p:spPr>
          <a:xfrm>
            <a:off x="942975" y="3120748"/>
            <a:ext cx="7286625" cy="287751"/>
          </a:xfrm>
        </p:spPr>
        <p:txBody>
          <a:bodyPr>
            <a:noAutofit/>
          </a:bodyPr>
          <a:lstStyle>
            <a:lvl1pPr marL="0" indent="0" algn="ctr">
              <a:lnSpc>
                <a:spcPct val="100000"/>
              </a:lnSpc>
              <a:buNone/>
              <a:defRPr sz="2099" b="0" i="1">
                <a:solidFill>
                  <a:schemeClr val="bg1"/>
                </a:solidFill>
                <a:effectLst>
                  <a:outerShdw blurRad="38100" dist="38100" dir="2700000" algn="tl">
                    <a:srgbClr val="000000">
                      <a:alpha val="43137"/>
                    </a:srgbClr>
                  </a:outerShdw>
                </a:effectLst>
                <a:latin typeface="Zoram ldsLat" charset="0"/>
                <a:ea typeface="Zoram ldsLat" charset="0"/>
                <a:cs typeface="Zoram ldsLat" charset="0"/>
              </a:defRPr>
            </a:lvl1pPr>
            <a:lvl2pPr marL="342797" indent="0">
              <a:buNone/>
              <a:defRPr sz="1499">
                <a:solidFill>
                  <a:schemeClr val="tx1">
                    <a:tint val="75000"/>
                  </a:schemeClr>
                </a:solidFill>
              </a:defRPr>
            </a:lvl2pPr>
            <a:lvl3pPr marL="685595" indent="0">
              <a:buNone/>
              <a:defRPr sz="1349">
                <a:solidFill>
                  <a:schemeClr val="tx1">
                    <a:tint val="75000"/>
                  </a:schemeClr>
                </a:solidFill>
              </a:defRPr>
            </a:lvl3pPr>
            <a:lvl4pPr marL="1028392" indent="0">
              <a:buNone/>
              <a:defRPr sz="1200">
                <a:solidFill>
                  <a:schemeClr val="tx1">
                    <a:tint val="75000"/>
                  </a:schemeClr>
                </a:solidFill>
              </a:defRPr>
            </a:lvl4pPr>
            <a:lvl5pPr marL="1371188" indent="0">
              <a:buNone/>
              <a:defRPr sz="1200">
                <a:solidFill>
                  <a:schemeClr val="tx1">
                    <a:tint val="75000"/>
                  </a:schemeClr>
                </a:solidFill>
              </a:defRPr>
            </a:lvl5pPr>
            <a:lvl6pPr marL="1713986" indent="0">
              <a:buNone/>
              <a:defRPr sz="1200">
                <a:solidFill>
                  <a:schemeClr val="tx1">
                    <a:tint val="75000"/>
                  </a:schemeClr>
                </a:solidFill>
              </a:defRPr>
            </a:lvl6pPr>
            <a:lvl7pPr marL="2056783" indent="0">
              <a:buNone/>
              <a:defRPr sz="1200">
                <a:solidFill>
                  <a:schemeClr val="tx1">
                    <a:tint val="75000"/>
                  </a:schemeClr>
                </a:solidFill>
              </a:defRPr>
            </a:lvl7pPr>
            <a:lvl8pPr marL="2399580" indent="0">
              <a:buNone/>
              <a:defRPr sz="1200">
                <a:solidFill>
                  <a:schemeClr val="tx1">
                    <a:tint val="75000"/>
                  </a:schemeClr>
                </a:solidFill>
              </a:defRPr>
            </a:lvl8pPr>
            <a:lvl9pPr marL="2742377" indent="0">
              <a:buNone/>
              <a:defRPr sz="1200">
                <a:solidFill>
                  <a:schemeClr val="tx1">
                    <a:tint val="75000"/>
                  </a:schemeClr>
                </a:solidFill>
              </a:defRPr>
            </a:lvl9pPr>
          </a:lstStyle>
          <a:p>
            <a:pPr lvl="0"/>
            <a:r>
              <a:rPr lang="en-US"/>
              <a:t>Click to edit master text styles</a:t>
            </a:r>
          </a:p>
        </p:txBody>
      </p:sp>
      <p:sp>
        <p:nvSpPr>
          <p:cNvPr id="9" name="Date Placeholder 3"/>
          <p:cNvSpPr>
            <a:spLocks noGrp="1"/>
          </p:cNvSpPr>
          <p:nvPr>
            <p:ph type="dt" sz="half" idx="10"/>
          </p:nvPr>
        </p:nvSpPr>
        <p:spPr>
          <a:xfrm>
            <a:off x="457201" y="4598873"/>
            <a:ext cx="2959403" cy="383381"/>
          </a:xfrm>
          <a:prstGeom prst="rect">
            <a:avLst/>
          </a:prstGeom>
        </p:spPr>
        <p:txBody>
          <a:bodyPr anchor="t"/>
          <a:lstStyle>
            <a:lvl1pPr>
              <a:defRPr sz="1050" b="0" i="0">
                <a:solidFill>
                  <a:schemeClr val="bg1"/>
                </a:solidFill>
                <a:effectLst>
                  <a:outerShdw blurRad="38100" dist="38100" dir="2700000" algn="tl">
                    <a:srgbClr val="000000">
                      <a:alpha val="43137"/>
                    </a:srgbClr>
                  </a:outerShdw>
                </a:effectLst>
                <a:latin typeface="Zoram ldsLat" charset="0"/>
                <a:ea typeface="Zoram ldsLat" charset="0"/>
                <a:cs typeface="Zoram ldsLat" charset="0"/>
              </a:defRPr>
            </a:lvl1pPr>
          </a:lstStyle>
          <a:p>
            <a:r>
              <a:rPr lang="en-US"/>
              <a:t>CONFIDENTIAL</a:t>
            </a:r>
          </a:p>
        </p:txBody>
      </p:sp>
      <p:sp>
        <p:nvSpPr>
          <p:cNvPr id="11" name="Footer Placeholder 4"/>
          <p:cNvSpPr>
            <a:spLocks noGrp="1"/>
          </p:cNvSpPr>
          <p:nvPr>
            <p:ph type="ftr" sz="quarter" idx="11"/>
          </p:nvPr>
        </p:nvSpPr>
        <p:spPr>
          <a:xfrm>
            <a:off x="5572125" y="4605866"/>
            <a:ext cx="3086100" cy="226317"/>
          </a:xfrm>
          <a:prstGeom prst="rect">
            <a:avLst/>
          </a:prstGeom>
        </p:spPr>
        <p:txBody>
          <a:bodyPr anchor="t"/>
          <a:lstStyle>
            <a:lvl1pPr algn="r">
              <a:defRPr sz="1050" b="1" i="0">
                <a:solidFill>
                  <a:schemeClr val="bg1"/>
                </a:solidFill>
                <a:effectLst>
                  <a:outerShdw blurRad="38100" dist="38100" dir="2700000" algn="tl">
                    <a:srgbClr val="000000">
                      <a:alpha val="43137"/>
                    </a:srgbClr>
                  </a:outerShdw>
                </a:effectLst>
                <a:latin typeface="Zoram ldsLat Semibold" charset="0"/>
                <a:ea typeface="Zoram ldsLat Semibold" charset="0"/>
                <a:cs typeface="Zoram ldsLat Semibold" charset="0"/>
              </a:defRPr>
            </a:lvl1pPr>
          </a:lstStyle>
          <a:p>
            <a:r>
              <a:rPr lang="en-US"/>
              <a:t>Department Goes Here</a:t>
            </a:r>
          </a:p>
        </p:txBody>
      </p:sp>
    </p:spTree>
    <p:extLst>
      <p:ext uri="{BB962C8B-B14F-4D97-AF65-F5344CB8AC3E}">
        <p14:creationId xmlns:p14="http://schemas.microsoft.com/office/powerpoint/2010/main" val="218944926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1DFEDF1-F0CC-48E5-A499-A5F0D816E70D}"/>
              </a:ext>
            </a:extLst>
          </p:cNvPr>
          <p:cNvGraphicFramePr>
            <a:graphicFrameLocks noChangeAspect="1"/>
          </p:cNvGraphicFramePr>
          <p:nvPr userDrawn="1">
            <p:custDataLst>
              <p:tags r:id="rId1"/>
            </p:custDataLst>
            <p:extLst>
              <p:ext uri="{D42A27DB-BD31-4B8C-83A1-F6EECF244321}">
                <p14:modId xmlns:p14="http://schemas.microsoft.com/office/powerpoint/2010/main" val="1953434693"/>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4" name="Object 3" hidden="1">
                        <a:extLst>
                          <a:ext uri="{FF2B5EF4-FFF2-40B4-BE49-F238E27FC236}">
                            <a16:creationId xmlns:a16="http://schemas.microsoft.com/office/drawing/2014/main" id="{C1DFEDF1-F0CC-48E5-A499-A5F0D816E70D}"/>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6DFB366-AB86-4933-884E-E045A2121CC1}"/>
              </a:ext>
            </a:extLst>
          </p:cNvPr>
          <p:cNvSpPr/>
          <p:nvPr userDrawn="1">
            <p:custDataLst>
              <p:tags r:id="rId2"/>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599" b="0" i="0" baseline="0">
              <a:latin typeface="McKay ldsLat"/>
              <a:sym typeface="McKay ldsLat"/>
            </a:endParaRPr>
          </a:p>
        </p:txBody>
      </p:sp>
      <p:pic>
        <p:nvPicPr>
          <p:cNvPr id="3" name="Picture 2"/>
          <p:cNvPicPr>
            <a:picLocks noChangeAspect="1"/>
          </p:cNvPicPr>
          <p:nvPr userDrawn="1"/>
        </p:nvPicPr>
        <p:blipFill>
          <a:blip r:embed="rId6" cstate="screen">
            <a:alphaModFix amt="40000"/>
            <a:extLst>
              <a:ext uri="{28A0092B-C50C-407E-A947-70E740481C1C}">
                <a14:useLocalDpi xmlns:a14="http://schemas.microsoft.com/office/drawing/2010/main"/>
              </a:ext>
            </a:extLst>
          </a:blip>
          <a:stretch>
            <a:fillRect/>
          </a:stretch>
        </p:blipFill>
        <p:spPr>
          <a:xfrm rot="16200000" flipH="1">
            <a:off x="-908149" y="908149"/>
            <a:ext cx="5143500" cy="3327202"/>
          </a:xfrm>
          <a:prstGeom prst="rect">
            <a:avLst/>
          </a:prstGeom>
        </p:spPr>
      </p:pic>
      <p:sp>
        <p:nvSpPr>
          <p:cNvPr id="9" name="Date Placeholder 3"/>
          <p:cNvSpPr>
            <a:spLocks noGrp="1"/>
          </p:cNvSpPr>
          <p:nvPr>
            <p:ph type="dt" sz="half" idx="10"/>
          </p:nvPr>
        </p:nvSpPr>
        <p:spPr>
          <a:xfrm>
            <a:off x="1538033" y="4598873"/>
            <a:ext cx="2959403" cy="383381"/>
          </a:xfrm>
          <a:prstGeom prst="rect">
            <a:avLst/>
          </a:prstGeom>
        </p:spPr>
        <p:txBody>
          <a:bodyPr anchor="t"/>
          <a:lstStyle>
            <a:lvl1pPr>
              <a:defRPr sz="1050" b="0" i="0">
                <a:solidFill>
                  <a:schemeClr val="bg1"/>
                </a:solidFill>
                <a:latin typeface="Zoram ldsLat" charset="0"/>
                <a:ea typeface="Zoram ldsLat" charset="0"/>
                <a:cs typeface="Zoram ldsLat" charset="0"/>
              </a:defRPr>
            </a:lvl1pPr>
          </a:lstStyle>
          <a:p>
            <a:r>
              <a:rPr lang="en-US"/>
              <a:t>CONFIDENTIAL</a:t>
            </a:r>
          </a:p>
        </p:txBody>
      </p:sp>
      <p:sp>
        <p:nvSpPr>
          <p:cNvPr id="11" name="Footer Placeholder 4"/>
          <p:cNvSpPr>
            <a:spLocks noGrp="1"/>
          </p:cNvSpPr>
          <p:nvPr>
            <p:ph type="ftr" sz="quarter" idx="11"/>
          </p:nvPr>
        </p:nvSpPr>
        <p:spPr>
          <a:xfrm>
            <a:off x="5816925" y="4605866"/>
            <a:ext cx="3086100" cy="226317"/>
          </a:xfrm>
          <a:prstGeom prst="rect">
            <a:avLst/>
          </a:prstGeom>
        </p:spPr>
        <p:txBody>
          <a:bodyPr anchor="t"/>
          <a:lstStyle>
            <a:lvl1pPr algn="r">
              <a:defRPr sz="1050" b="1" i="0">
                <a:solidFill>
                  <a:schemeClr val="bg1"/>
                </a:solidFill>
                <a:latin typeface="Zoram ldsLat Semibold" charset="0"/>
                <a:ea typeface="Zoram ldsLat Semibold" charset="0"/>
                <a:cs typeface="Zoram ldsLat Semibold" charset="0"/>
              </a:defRPr>
            </a:lvl1pPr>
          </a:lstStyle>
          <a:p>
            <a:r>
              <a:rPr lang="en-US"/>
              <a:t>Department Goes Here</a:t>
            </a:r>
          </a:p>
        </p:txBody>
      </p:sp>
      <p:sp>
        <p:nvSpPr>
          <p:cNvPr id="7" name="Title 1"/>
          <p:cNvSpPr>
            <a:spLocks noGrp="1"/>
          </p:cNvSpPr>
          <p:nvPr>
            <p:ph type="ctrTitle" hasCustomPrompt="1"/>
          </p:nvPr>
        </p:nvSpPr>
        <p:spPr>
          <a:xfrm>
            <a:off x="1533063" y="1743952"/>
            <a:ext cx="7369964" cy="971768"/>
          </a:xfrm>
        </p:spPr>
        <p:txBody>
          <a:bodyPr anchor="b">
            <a:normAutofit/>
          </a:bodyPr>
          <a:lstStyle>
            <a:lvl1pPr marL="0" marR="0" indent="0" algn="l" defTabSz="685595" rtl="0" eaLnBrk="1" fontAlgn="auto" latinLnBrk="0" hangingPunct="1">
              <a:lnSpc>
                <a:spcPct val="100000"/>
              </a:lnSpc>
              <a:spcBef>
                <a:spcPct val="0"/>
              </a:spcBef>
              <a:spcAft>
                <a:spcPts val="0"/>
              </a:spcAft>
              <a:buClrTx/>
              <a:buSzTx/>
              <a:buFontTx/>
              <a:buNone/>
              <a:tabLst/>
              <a:defRPr sz="3599" baseline="0">
                <a:solidFill>
                  <a:schemeClr val="bg1"/>
                </a:solidFill>
                <a:effectLst>
                  <a:outerShdw blurRad="38100" dist="38100" dir="2700000" algn="tl">
                    <a:srgbClr val="000000">
                      <a:alpha val="43137"/>
                    </a:srgbClr>
                  </a:outerShdw>
                </a:effectLst>
                <a:latin typeface="McKay ldsLat" charset="0"/>
                <a:ea typeface="McKay ldsLat" charset="0"/>
                <a:cs typeface="McKay ldsLat" charset="0"/>
              </a:defRPr>
            </a:lvl1pPr>
          </a:lstStyle>
          <a:p>
            <a:r>
              <a:rPr lang="en-US"/>
              <a:t>Presentation title Goes Here</a:t>
            </a:r>
          </a:p>
        </p:txBody>
      </p:sp>
      <p:sp>
        <p:nvSpPr>
          <p:cNvPr id="8" name="Text Placeholder 2"/>
          <p:cNvSpPr>
            <a:spLocks noGrp="1"/>
          </p:cNvSpPr>
          <p:nvPr>
            <p:ph type="body" idx="1" hasCustomPrompt="1"/>
          </p:nvPr>
        </p:nvSpPr>
        <p:spPr>
          <a:xfrm>
            <a:off x="1538032" y="2967627"/>
            <a:ext cx="7364994" cy="287751"/>
          </a:xfrm>
        </p:spPr>
        <p:txBody>
          <a:bodyPr anchor="ctr">
            <a:noAutofit/>
          </a:bodyPr>
          <a:lstStyle>
            <a:lvl1pPr marL="0" indent="0" algn="l">
              <a:lnSpc>
                <a:spcPct val="100000"/>
              </a:lnSpc>
              <a:buNone/>
              <a:defRPr sz="2099" b="0" i="1" cap="all" baseline="0">
                <a:solidFill>
                  <a:schemeClr val="bg1"/>
                </a:solidFill>
                <a:effectLst>
                  <a:outerShdw blurRad="38100" dist="38100" dir="2700000" algn="tl">
                    <a:srgbClr val="000000">
                      <a:alpha val="43137"/>
                    </a:srgbClr>
                  </a:outerShdw>
                </a:effectLst>
                <a:latin typeface="Zoram ldsLat" charset="0"/>
                <a:ea typeface="Zoram ldsLat" charset="0"/>
                <a:cs typeface="Zoram ldsLat" charset="0"/>
              </a:defRPr>
            </a:lvl1pPr>
            <a:lvl2pPr marL="342797" indent="0">
              <a:buNone/>
              <a:defRPr sz="1499">
                <a:solidFill>
                  <a:schemeClr val="tx1">
                    <a:tint val="75000"/>
                  </a:schemeClr>
                </a:solidFill>
              </a:defRPr>
            </a:lvl2pPr>
            <a:lvl3pPr marL="685595" indent="0">
              <a:buNone/>
              <a:defRPr sz="1349">
                <a:solidFill>
                  <a:schemeClr val="tx1">
                    <a:tint val="75000"/>
                  </a:schemeClr>
                </a:solidFill>
              </a:defRPr>
            </a:lvl3pPr>
            <a:lvl4pPr marL="1028392" indent="0">
              <a:buNone/>
              <a:defRPr sz="1200">
                <a:solidFill>
                  <a:schemeClr val="tx1">
                    <a:tint val="75000"/>
                  </a:schemeClr>
                </a:solidFill>
              </a:defRPr>
            </a:lvl4pPr>
            <a:lvl5pPr marL="1371188" indent="0">
              <a:buNone/>
              <a:defRPr sz="1200">
                <a:solidFill>
                  <a:schemeClr val="tx1">
                    <a:tint val="75000"/>
                  </a:schemeClr>
                </a:solidFill>
              </a:defRPr>
            </a:lvl5pPr>
            <a:lvl6pPr marL="1713986" indent="0">
              <a:buNone/>
              <a:defRPr sz="1200">
                <a:solidFill>
                  <a:schemeClr val="tx1">
                    <a:tint val="75000"/>
                  </a:schemeClr>
                </a:solidFill>
              </a:defRPr>
            </a:lvl6pPr>
            <a:lvl7pPr marL="2056783" indent="0">
              <a:buNone/>
              <a:defRPr sz="1200">
                <a:solidFill>
                  <a:schemeClr val="tx1">
                    <a:tint val="75000"/>
                  </a:schemeClr>
                </a:solidFill>
              </a:defRPr>
            </a:lvl7pPr>
            <a:lvl8pPr marL="2399580" indent="0">
              <a:buNone/>
              <a:defRPr sz="1200">
                <a:solidFill>
                  <a:schemeClr val="tx1">
                    <a:tint val="75000"/>
                  </a:schemeClr>
                </a:solidFill>
              </a:defRPr>
            </a:lvl8pPr>
            <a:lvl9pPr marL="2742377"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2921525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5 - Image Background">
    <p:spTree>
      <p:nvGrpSpPr>
        <p:cNvPr id="1" name=""/>
        <p:cNvGrpSpPr/>
        <p:nvPr/>
      </p:nvGrpSpPr>
      <p:grpSpPr>
        <a:xfrm>
          <a:off x="0" y="0"/>
          <a:ext cx="0" cy="0"/>
          <a:chOff x="0" y="0"/>
          <a:chExt cx="0" cy="0"/>
        </a:xfrm>
      </p:grpSpPr>
      <p:sp>
        <p:nvSpPr>
          <p:cNvPr id="12" name="Rectangle 11"/>
          <p:cNvSpPr/>
          <p:nvPr userDrawn="1"/>
        </p:nvSpPr>
        <p:spPr>
          <a:xfrm>
            <a:off x="1"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p:cNvPicPr>
            <a:picLocks noChangeAspect="1"/>
          </p:cNvPicPr>
          <p:nvPr userDrawn="1"/>
        </p:nvPicPr>
        <p:blipFill>
          <a:blip r:embed="rId2" cstate="screen">
            <a:alphaModFix amt="60000"/>
            <a:extLst>
              <a:ext uri="{28A0092B-C50C-407E-A947-70E740481C1C}">
                <a14:useLocalDpi xmlns:a14="http://schemas.microsoft.com/office/drawing/2010/main"/>
              </a:ext>
            </a:extLst>
          </a:blip>
          <a:stretch>
            <a:fillRect/>
          </a:stretch>
        </p:blipFill>
        <p:spPr>
          <a:xfrm rot="16200000">
            <a:off x="-1168243" y="965721"/>
            <a:ext cx="5860606" cy="3791080"/>
          </a:xfrm>
          <a:prstGeom prst="rect">
            <a:avLst/>
          </a:prstGeom>
        </p:spPr>
      </p:pic>
      <p:sp>
        <p:nvSpPr>
          <p:cNvPr id="2" name="Title 1"/>
          <p:cNvSpPr>
            <a:spLocks noGrp="1"/>
          </p:cNvSpPr>
          <p:nvPr>
            <p:ph type="ctrTitle" hasCustomPrompt="1"/>
          </p:nvPr>
        </p:nvSpPr>
        <p:spPr>
          <a:xfrm>
            <a:off x="358398" y="785719"/>
            <a:ext cx="3698283" cy="1033686"/>
          </a:xfrm>
        </p:spPr>
        <p:txBody>
          <a:bodyPr anchor="t">
            <a:normAutofit/>
          </a:bodyPr>
          <a:lstStyle>
            <a:lvl1pPr marL="0" marR="0" indent="0" algn="l" defTabSz="685595" rtl="0" eaLnBrk="1" fontAlgn="auto" latinLnBrk="0" hangingPunct="1">
              <a:lnSpc>
                <a:spcPct val="100000"/>
              </a:lnSpc>
              <a:spcBef>
                <a:spcPct val="0"/>
              </a:spcBef>
              <a:spcAft>
                <a:spcPts val="0"/>
              </a:spcAft>
              <a:buClrTx/>
              <a:buSzTx/>
              <a:buFontTx/>
              <a:buNone/>
              <a:tabLst/>
              <a:defRPr sz="3599" baseline="0">
                <a:solidFill>
                  <a:schemeClr val="bg1"/>
                </a:solidFill>
                <a:latin typeface="McKay ldsLat" charset="0"/>
                <a:ea typeface="McKay ldsLat" charset="0"/>
                <a:cs typeface="McKay ldsLat" charset="0"/>
              </a:defRPr>
            </a:lvl1pPr>
          </a:lstStyle>
          <a:p>
            <a:r>
              <a:rPr lang="en-US"/>
              <a:t>Presentation Title Here</a:t>
            </a:r>
          </a:p>
        </p:txBody>
      </p:sp>
      <p:sp>
        <p:nvSpPr>
          <p:cNvPr id="18" name="Text Placeholder 2"/>
          <p:cNvSpPr>
            <a:spLocks noGrp="1"/>
          </p:cNvSpPr>
          <p:nvPr>
            <p:ph type="body" idx="1"/>
          </p:nvPr>
        </p:nvSpPr>
        <p:spPr>
          <a:xfrm>
            <a:off x="358398" y="2042506"/>
            <a:ext cx="3698283" cy="818756"/>
          </a:xfrm>
        </p:spPr>
        <p:txBody>
          <a:bodyPr>
            <a:noAutofit/>
          </a:bodyPr>
          <a:lstStyle>
            <a:lvl1pPr marL="0" indent="0" algn="l">
              <a:lnSpc>
                <a:spcPct val="100000"/>
              </a:lnSpc>
              <a:buNone/>
              <a:defRPr sz="2099" b="0" i="1">
                <a:solidFill>
                  <a:schemeClr val="bg1"/>
                </a:solidFill>
                <a:latin typeface="Zoram ldsLat" charset="0"/>
                <a:ea typeface="Zoram ldsLat" charset="0"/>
                <a:cs typeface="Zoram ldsLat" charset="0"/>
              </a:defRPr>
            </a:lvl1pPr>
            <a:lvl2pPr marL="342797" indent="0">
              <a:buNone/>
              <a:defRPr sz="1499">
                <a:solidFill>
                  <a:schemeClr val="tx1">
                    <a:tint val="75000"/>
                  </a:schemeClr>
                </a:solidFill>
              </a:defRPr>
            </a:lvl2pPr>
            <a:lvl3pPr marL="685595" indent="0">
              <a:buNone/>
              <a:defRPr sz="1349">
                <a:solidFill>
                  <a:schemeClr val="tx1">
                    <a:tint val="75000"/>
                  </a:schemeClr>
                </a:solidFill>
              </a:defRPr>
            </a:lvl3pPr>
            <a:lvl4pPr marL="1028392" indent="0">
              <a:buNone/>
              <a:defRPr sz="1200">
                <a:solidFill>
                  <a:schemeClr val="tx1">
                    <a:tint val="75000"/>
                  </a:schemeClr>
                </a:solidFill>
              </a:defRPr>
            </a:lvl4pPr>
            <a:lvl5pPr marL="1371188" indent="0">
              <a:buNone/>
              <a:defRPr sz="1200">
                <a:solidFill>
                  <a:schemeClr val="tx1">
                    <a:tint val="75000"/>
                  </a:schemeClr>
                </a:solidFill>
              </a:defRPr>
            </a:lvl5pPr>
            <a:lvl6pPr marL="1713986" indent="0">
              <a:buNone/>
              <a:defRPr sz="1200">
                <a:solidFill>
                  <a:schemeClr val="tx1">
                    <a:tint val="75000"/>
                  </a:schemeClr>
                </a:solidFill>
              </a:defRPr>
            </a:lvl6pPr>
            <a:lvl7pPr marL="2056783" indent="0">
              <a:buNone/>
              <a:defRPr sz="1200">
                <a:solidFill>
                  <a:schemeClr val="tx1">
                    <a:tint val="75000"/>
                  </a:schemeClr>
                </a:solidFill>
              </a:defRPr>
            </a:lvl7pPr>
            <a:lvl8pPr marL="2399580" indent="0">
              <a:buNone/>
              <a:defRPr sz="1200">
                <a:solidFill>
                  <a:schemeClr val="tx1">
                    <a:tint val="75000"/>
                  </a:schemeClr>
                </a:solidFill>
              </a:defRPr>
            </a:lvl8pPr>
            <a:lvl9pPr marL="2742377" indent="0">
              <a:buNone/>
              <a:defRPr sz="12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a:xfrm>
            <a:off x="457201" y="4466035"/>
            <a:ext cx="3698282" cy="383381"/>
          </a:xfrm>
          <a:prstGeom prst="rect">
            <a:avLst/>
          </a:prstGeom>
        </p:spPr>
        <p:txBody>
          <a:bodyPr anchor="t"/>
          <a:lstStyle>
            <a:lvl1pPr>
              <a:defRPr sz="675" b="0" i="0">
                <a:solidFill>
                  <a:schemeClr val="bg1"/>
                </a:solidFill>
                <a:latin typeface="Zoram ldsLat" charset="0"/>
                <a:ea typeface="Zoram ldsLat" charset="0"/>
                <a:cs typeface="Zoram ldsLat" charset="0"/>
              </a:defRPr>
            </a:lvl1pPr>
          </a:lstStyle>
          <a:p>
            <a:r>
              <a:rPr lang="en-US"/>
              <a:t>Department Goes Here  Confidential—for headquarters use only  </a:t>
            </a:r>
          </a:p>
          <a:p>
            <a:r>
              <a:rPr lang="en-US"/>
              <a:t>© 2017 by Intellectual Reserve, Inc. All Rights Reserved. PD#88888888</a:t>
            </a:r>
          </a:p>
        </p:txBody>
      </p:sp>
      <p:sp>
        <p:nvSpPr>
          <p:cNvPr id="9" name="Text Placeholder 7"/>
          <p:cNvSpPr>
            <a:spLocks noGrp="1"/>
          </p:cNvSpPr>
          <p:nvPr>
            <p:ph type="body" sz="quarter" idx="12" hasCustomPrompt="1"/>
          </p:nvPr>
        </p:nvSpPr>
        <p:spPr>
          <a:xfrm>
            <a:off x="5116018" y="1628050"/>
            <a:ext cx="3597965" cy="1458050"/>
          </a:xfrm>
        </p:spPr>
        <p:txBody>
          <a:bodyPr>
            <a:noAutofit/>
          </a:bodyPr>
          <a:lstStyle>
            <a:lvl1pPr marL="0" indent="0">
              <a:buFontTx/>
              <a:buNone/>
              <a:defRPr sz="1050" u="none" baseline="0"/>
            </a:lvl1pPr>
          </a:lstStyle>
          <a:p>
            <a:pPr marL="257098" marR="0" lvl="0" indent="-257098" algn="l" defTabSz="685595" rtl="0" eaLnBrk="1" fontAlgn="auto" latinLnBrk="0" hangingPunct="1">
              <a:lnSpc>
                <a:spcPct val="90000"/>
              </a:lnSpc>
              <a:spcBef>
                <a:spcPts val="750"/>
              </a:spcBef>
              <a:spcAft>
                <a:spcPts val="0"/>
              </a:spcAft>
              <a:buClrTx/>
              <a:buSzTx/>
              <a:buFontTx/>
              <a:buNone/>
              <a:tabLst/>
              <a:defRPr/>
            </a:pPr>
            <a:r>
              <a:rPr lang="en-US" baseline="0"/>
              <a:t>TO ADD IMAGE BACKGROUND:                                                    1. RIGHT CLICK ON SLIDE                                                       2. SELECT FORMAT BACKGROUND                                       3. SELECT “PICTURE OR TEXTURE FILL”                               4. CLICK “FILE</a:t>
            </a:r>
            <a:r>
              <a:rPr lang="mr-IN" baseline="0"/>
              <a:t>…</a:t>
            </a:r>
            <a:r>
              <a:rPr lang="en-US" baseline="0"/>
              <a:t>” UNDERNEATH “INSERT PICTURE FROM”  5. DELETE THIS TEXT LAYER</a:t>
            </a:r>
            <a:endParaRPr lang="en-US"/>
          </a:p>
        </p:txBody>
      </p:sp>
    </p:spTree>
    <p:extLst>
      <p:ext uri="{BB962C8B-B14F-4D97-AF65-F5344CB8AC3E}">
        <p14:creationId xmlns:p14="http://schemas.microsoft.com/office/powerpoint/2010/main" val="271116651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6 - Image Background">
    <p:spTree>
      <p:nvGrpSpPr>
        <p:cNvPr id="1" name=""/>
        <p:cNvGrpSpPr/>
        <p:nvPr/>
      </p:nvGrpSpPr>
      <p:grpSpPr>
        <a:xfrm>
          <a:off x="0" y="0"/>
          <a:ext cx="0" cy="0"/>
          <a:chOff x="0" y="0"/>
          <a:chExt cx="0" cy="0"/>
        </a:xfrm>
      </p:grpSpPr>
      <p:sp>
        <p:nvSpPr>
          <p:cNvPr id="12" name="Rectangle 11"/>
          <p:cNvSpPr/>
          <p:nvPr userDrawn="1"/>
        </p:nvSpPr>
        <p:spPr>
          <a:xfrm>
            <a:off x="0" y="2792187"/>
            <a:ext cx="9144000" cy="23513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p:cNvPicPr>
            <a:picLocks noChangeAspect="1"/>
          </p:cNvPicPr>
          <p:nvPr userDrawn="1"/>
        </p:nvPicPr>
        <p:blipFill>
          <a:blip r:embed="rId2">
            <a:alphaModFix amt="70000"/>
            <a:extLst>
              <a:ext uri="{28A0092B-C50C-407E-A947-70E740481C1C}">
                <a14:useLocalDpi xmlns:a14="http://schemas.microsoft.com/office/drawing/2010/main"/>
              </a:ext>
            </a:extLst>
          </a:blip>
          <a:stretch>
            <a:fillRect/>
          </a:stretch>
        </p:blipFill>
        <p:spPr>
          <a:xfrm flipH="1" flipV="1">
            <a:off x="5099" y="747712"/>
            <a:ext cx="9133803" cy="2366963"/>
          </a:xfrm>
          <a:prstGeom prst="rect">
            <a:avLst/>
          </a:prstGeom>
        </p:spPr>
      </p:pic>
      <p:sp>
        <p:nvSpPr>
          <p:cNvPr id="2" name="Title 1"/>
          <p:cNvSpPr>
            <a:spLocks noGrp="1"/>
          </p:cNvSpPr>
          <p:nvPr>
            <p:ph type="ctrTitle" hasCustomPrompt="1"/>
          </p:nvPr>
        </p:nvSpPr>
        <p:spPr>
          <a:xfrm>
            <a:off x="432303" y="2913418"/>
            <a:ext cx="8279394" cy="1492613"/>
          </a:xfrm>
        </p:spPr>
        <p:txBody>
          <a:bodyPr anchor="t">
            <a:noAutofit/>
          </a:bodyPr>
          <a:lstStyle>
            <a:lvl1pPr marL="0" marR="0" indent="0" algn="ctr" defTabSz="685595" rtl="0" eaLnBrk="1" fontAlgn="auto" latinLnBrk="0" hangingPunct="1">
              <a:lnSpc>
                <a:spcPct val="100000"/>
              </a:lnSpc>
              <a:spcBef>
                <a:spcPct val="0"/>
              </a:spcBef>
              <a:spcAft>
                <a:spcPts val="0"/>
              </a:spcAft>
              <a:buClrTx/>
              <a:buSzTx/>
              <a:buFontTx/>
              <a:buNone/>
              <a:tabLst/>
              <a:defRPr sz="4049" baseline="0">
                <a:solidFill>
                  <a:schemeClr val="bg1"/>
                </a:solidFill>
                <a:latin typeface="McKay ldsLat" charset="0"/>
                <a:ea typeface="McKay ldsLat" charset="0"/>
                <a:cs typeface="McKay ldsLat" charset="0"/>
              </a:defRPr>
            </a:lvl1pPr>
          </a:lstStyle>
          <a:p>
            <a:r>
              <a:rPr lang="en-US"/>
              <a:t>Presentation title</a:t>
            </a:r>
            <a:br>
              <a:rPr lang="en-US"/>
            </a:br>
            <a:r>
              <a:rPr lang="en-US"/>
              <a:t>Goes Here</a:t>
            </a:r>
          </a:p>
        </p:txBody>
      </p:sp>
      <p:sp>
        <p:nvSpPr>
          <p:cNvPr id="4" name="Date Placeholder 3"/>
          <p:cNvSpPr>
            <a:spLocks noGrp="1"/>
          </p:cNvSpPr>
          <p:nvPr>
            <p:ph type="dt" sz="half" idx="10"/>
          </p:nvPr>
        </p:nvSpPr>
        <p:spPr>
          <a:xfrm>
            <a:off x="1197794" y="4724570"/>
            <a:ext cx="6758351" cy="206808"/>
          </a:xfrm>
          <a:prstGeom prst="rect">
            <a:avLst/>
          </a:prstGeom>
        </p:spPr>
        <p:txBody>
          <a:bodyPr anchor="t"/>
          <a:lstStyle>
            <a:lvl1pPr algn="ctr">
              <a:defRPr sz="675" b="0" i="0">
                <a:solidFill>
                  <a:schemeClr val="bg1"/>
                </a:solidFill>
                <a:latin typeface="Zoram ldsLat" charset="0"/>
                <a:ea typeface="Zoram ldsLat" charset="0"/>
                <a:cs typeface="Zoram ldsLat" charset="0"/>
              </a:defRPr>
            </a:lvl1pPr>
          </a:lstStyle>
          <a:p>
            <a:r>
              <a:rPr lang="en-US"/>
              <a:t>Confidential—for headquarters use only   |  © 2017 by Intellectual Reserve, Inc. All Rights Reserved. PD#88888888</a:t>
            </a:r>
          </a:p>
        </p:txBody>
      </p:sp>
      <p:sp>
        <p:nvSpPr>
          <p:cNvPr id="10" name="Text Placeholder 2"/>
          <p:cNvSpPr>
            <a:spLocks noGrp="1"/>
          </p:cNvSpPr>
          <p:nvPr>
            <p:ph type="body" idx="1"/>
          </p:nvPr>
        </p:nvSpPr>
        <p:spPr>
          <a:xfrm>
            <a:off x="631134" y="4276506"/>
            <a:ext cx="7886700" cy="287751"/>
          </a:xfrm>
        </p:spPr>
        <p:txBody>
          <a:bodyPr>
            <a:noAutofit/>
          </a:bodyPr>
          <a:lstStyle>
            <a:lvl1pPr marL="0" indent="0" algn="ctr">
              <a:lnSpc>
                <a:spcPct val="100000"/>
              </a:lnSpc>
              <a:buNone/>
              <a:defRPr sz="2099" b="0" i="1">
                <a:solidFill>
                  <a:schemeClr val="bg1"/>
                </a:solidFill>
                <a:latin typeface="Zoram ldsLat" charset="0"/>
                <a:ea typeface="Zoram ldsLat" charset="0"/>
                <a:cs typeface="Zoram ldsLat" charset="0"/>
              </a:defRPr>
            </a:lvl1pPr>
            <a:lvl2pPr marL="342797" indent="0">
              <a:buNone/>
              <a:defRPr sz="1499">
                <a:solidFill>
                  <a:schemeClr val="tx1">
                    <a:tint val="75000"/>
                  </a:schemeClr>
                </a:solidFill>
              </a:defRPr>
            </a:lvl2pPr>
            <a:lvl3pPr marL="685595" indent="0">
              <a:buNone/>
              <a:defRPr sz="1349">
                <a:solidFill>
                  <a:schemeClr val="tx1">
                    <a:tint val="75000"/>
                  </a:schemeClr>
                </a:solidFill>
              </a:defRPr>
            </a:lvl3pPr>
            <a:lvl4pPr marL="1028392" indent="0">
              <a:buNone/>
              <a:defRPr sz="1200">
                <a:solidFill>
                  <a:schemeClr val="tx1">
                    <a:tint val="75000"/>
                  </a:schemeClr>
                </a:solidFill>
              </a:defRPr>
            </a:lvl4pPr>
            <a:lvl5pPr marL="1371188" indent="0">
              <a:buNone/>
              <a:defRPr sz="1200">
                <a:solidFill>
                  <a:schemeClr val="tx1">
                    <a:tint val="75000"/>
                  </a:schemeClr>
                </a:solidFill>
              </a:defRPr>
            </a:lvl5pPr>
            <a:lvl6pPr marL="1713986" indent="0">
              <a:buNone/>
              <a:defRPr sz="1200">
                <a:solidFill>
                  <a:schemeClr val="tx1">
                    <a:tint val="75000"/>
                  </a:schemeClr>
                </a:solidFill>
              </a:defRPr>
            </a:lvl6pPr>
            <a:lvl7pPr marL="2056783" indent="0">
              <a:buNone/>
              <a:defRPr sz="1200">
                <a:solidFill>
                  <a:schemeClr val="tx1">
                    <a:tint val="75000"/>
                  </a:schemeClr>
                </a:solidFill>
              </a:defRPr>
            </a:lvl7pPr>
            <a:lvl8pPr marL="2399580" indent="0">
              <a:buNone/>
              <a:defRPr sz="1200">
                <a:solidFill>
                  <a:schemeClr val="tx1">
                    <a:tint val="75000"/>
                  </a:schemeClr>
                </a:solidFill>
              </a:defRPr>
            </a:lvl8pPr>
            <a:lvl9pPr marL="2742377" indent="0">
              <a:buNone/>
              <a:defRPr sz="1200">
                <a:solidFill>
                  <a:schemeClr val="tx1">
                    <a:tint val="75000"/>
                  </a:schemeClr>
                </a:solidFill>
              </a:defRPr>
            </a:lvl9pPr>
          </a:lstStyle>
          <a:p>
            <a:pPr lvl="0"/>
            <a:r>
              <a:rPr lang="en-US"/>
              <a:t>Click to edit Master text styles</a:t>
            </a:r>
          </a:p>
        </p:txBody>
      </p:sp>
      <p:sp>
        <p:nvSpPr>
          <p:cNvPr id="14" name="Text Placeholder 7"/>
          <p:cNvSpPr>
            <a:spLocks noGrp="1"/>
          </p:cNvSpPr>
          <p:nvPr>
            <p:ph type="body" sz="quarter" idx="12" hasCustomPrompt="1"/>
          </p:nvPr>
        </p:nvSpPr>
        <p:spPr>
          <a:xfrm>
            <a:off x="2300909" y="701952"/>
            <a:ext cx="3597965" cy="1458050"/>
          </a:xfrm>
        </p:spPr>
        <p:txBody>
          <a:bodyPr>
            <a:noAutofit/>
          </a:bodyPr>
          <a:lstStyle>
            <a:lvl1pPr marL="0" indent="0">
              <a:buFontTx/>
              <a:buNone/>
              <a:defRPr sz="1050" u="none" baseline="0"/>
            </a:lvl1pPr>
          </a:lstStyle>
          <a:p>
            <a:pPr marL="257098" marR="0" lvl="0" indent="-257098" algn="l" defTabSz="685595" rtl="0" eaLnBrk="1" fontAlgn="auto" latinLnBrk="0" hangingPunct="1">
              <a:lnSpc>
                <a:spcPct val="90000"/>
              </a:lnSpc>
              <a:spcBef>
                <a:spcPts val="750"/>
              </a:spcBef>
              <a:spcAft>
                <a:spcPts val="0"/>
              </a:spcAft>
              <a:buClrTx/>
              <a:buSzTx/>
              <a:buFontTx/>
              <a:buNone/>
              <a:tabLst/>
              <a:defRPr/>
            </a:pPr>
            <a:r>
              <a:rPr lang="en-US" baseline="0"/>
              <a:t>TO ADD IMAGE BACKGROUND:                                                    1. RIGHT CLICK ON SLIDE                                                       2. SELECT FORMAT BACKGROUND                                       3. SELECT “PICTURE OR TEXTURE FILL”                               4. CLICK “FILE</a:t>
            </a:r>
            <a:r>
              <a:rPr lang="mr-IN" baseline="0"/>
              <a:t>…</a:t>
            </a:r>
            <a:r>
              <a:rPr lang="en-US" baseline="0"/>
              <a:t>” UNDERNEATH “INSERT PICTURE FROM”  5. DELETE THIS TEXT LAYER</a:t>
            </a:r>
            <a:endParaRPr lang="en-US"/>
          </a:p>
        </p:txBody>
      </p:sp>
    </p:spTree>
    <p:extLst>
      <p:ext uri="{BB962C8B-B14F-4D97-AF65-F5344CB8AC3E}">
        <p14:creationId xmlns:p14="http://schemas.microsoft.com/office/powerpoint/2010/main" val="159134400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Header 3">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3C46AB6-110F-4640-B3FC-9B5CE86C9B86}"/>
              </a:ext>
            </a:extLst>
          </p:cNvPr>
          <p:cNvGraphicFramePr>
            <a:graphicFrameLocks noChangeAspect="1"/>
          </p:cNvGraphicFramePr>
          <p:nvPr userDrawn="1">
            <p:custDataLst>
              <p:tags r:id="rId1"/>
            </p:custDataLst>
            <p:extLst>
              <p:ext uri="{D42A27DB-BD31-4B8C-83A1-F6EECF244321}">
                <p14:modId xmlns:p14="http://schemas.microsoft.com/office/powerpoint/2010/main" val="1434400194"/>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F3C46AB6-110F-4640-B3FC-9B5CE86C9B86}"/>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DD5A321-5769-44BB-9E16-9DD4FC2E5655}"/>
              </a:ext>
            </a:extLst>
          </p:cNvPr>
          <p:cNvSpPr/>
          <p:nvPr userDrawn="1">
            <p:custDataLst>
              <p:tags r:id="rId2"/>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599" b="0" i="0" baseline="0">
              <a:latin typeface="McKay ldsLat"/>
              <a:sym typeface="McKay ldsLat"/>
            </a:endParaRPr>
          </a:p>
        </p:txBody>
      </p:sp>
      <p:sp>
        <p:nvSpPr>
          <p:cNvPr id="6" name="Title 1"/>
          <p:cNvSpPr>
            <a:spLocks noGrp="1"/>
          </p:cNvSpPr>
          <p:nvPr>
            <p:ph type="title"/>
          </p:nvPr>
        </p:nvSpPr>
        <p:spPr>
          <a:xfrm>
            <a:off x="1416536" y="947711"/>
            <a:ext cx="6301621" cy="1514475"/>
          </a:xfrm>
        </p:spPr>
        <p:txBody>
          <a:bodyPr anchor="b">
            <a:normAutofit/>
          </a:bodyPr>
          <a:lstStyle>
            <a:lvl1pPr algn="l">
              <a:lnSpc>
                <a:spcPct val="100000"/>
              </a:lnSpc>
              <a:defRPr sz="3599">
                <a:solidFill>
                  <a:schemeClr val="bg1"/>
                </a:solidFill>
                <a:effectLst>
                  <a:outerShdw blurRad="38100" dist="38100" dir="2700000" algn="tl">
                    <a:srgbClr val="000000">
                      <a:alpha val="43137"/>
                    </a:srgbClr>
                  </a:outerShdw>
                </a:effectLst>
              </a:defRPr>
            </a:lvl1pPr>
          </a:lstStyle>
          <a:p>
            <a:r>
              <a:rPr lang="en-US"/>
              <a:t>Click to edit Master title style</a:t>
            </a:r>
          </a:p>
        </p:txBody>
      </p:sp>
      <p:sp>
        <p:nvSpPr>
          <p:cNvPr id="7" name="Text Placeholder 2"/>
          <p:cNvSpPr>
            <a:spLocks noGrp="1"/>
          </p:cNvSpPr>
          <p:nvPr>
            <p:ph type="body" idx="1"/>
          </p:nvPr>
        </p:nvSpPr>
        <p:spPr>
          <a:xfrm>
            <a:off x="1416536" y="2571751"/>
            <a:ext cx="6301621" cy="1125140"/>
          </a:xfrm>
        </p:spPr>
        <p:txBody>
          <a:bodyPr>
            <a:normAutofit/>
          </a:bodyPr>
          <a:lstStyle>
            <a:lvl1pPr marL="0" indent="0" algn="l">
              <a:lnSpc>
                <a:spcPct val="100000"/>
              </a:lnSpc>
              <a:buNone/>
              <a:defRPr sz="2699" b="0" i="0">
                <a:solidFill>
                  <a:schemeClr val="bg1"/>
                </a:solidFill>
                <a:effectLst>
                  <a:outerShdw blurRad="38100" dist="38100" dir="2700000" algn="tl">
                    <a:srgbClr val="000000">
                      <a:alpha val="43137"/>
                    </a:srgbClr>
                  </a:outerShdw>
                </a:effectLst>
                <a:latin typeface="Zoram ldsLat" charset="0"/>
                <a:ea typeface="Zoram ldsLat" charset="0"/>
                <a:cs typeface="Zoram ldsLat" charset="0"/>
              </a:defRPr>
            </a:lvl1pPr>
            <a:lvl2pPr marL="342797" indent="0">
              <a:buNone/>
              <a:defRPr sz="1499">
                <a:solidFill>
                  <a:schemeClr val="tx1">
                    <a:tint val="75000"/>
                  </a:schemeClr>
                </a:solidFill>
              </a:defRPr>
            </a:lvl2pPr>
            <a:lvl3pPr marL="685595" indent="0">
              <a:buNone/>
              <a:defRPr sz="1349">
                <a:solidFill>
                  <a:schemeClr val="tx1">
                    <a:tint val="75000"/>
                  </a:schemeClr>
                </a:solidFill>
              </a:defRPr>
            </a:lvl3pPr>
            <a:lvl4pPr marL="1028392" indent="0">
              <a:buNone/>
              <a:defRPr sz="1200">
                <a:solidFill>
                  <a:schemeClr val="tx1">
                    <a:tint val="75000"/>
                  </a:schemeClr>
                </a:solidFill>
              </a:defRPr>
            </a:lvl4pPr>
            <a:lvl5pPr marL="1371188" indent="0">
              <a:buNone/>
              <a:defRPr sz="1200">
                <a:solidFill>
                  <a:schemeClr val="tx1">
                    <a:tint val="75000"/>
                  </a:schemeClr>
                </a:solidFill>
              </a:defRPr>
            </a:lvl5pPr>
            <a:lvl6pPr marL="1713986" indent="0">
              <a:buNone/>
              <a:defRPr sz="1200">
                <a:solidFill>
                  <a:schemeClr val="tx1">
                    <a:tint val="75000"/>
                  </a:schemeClr>
                </a:solidFill>
              </a:defRPr>
            </a:lvl6pPr>
            <a:lvl7pPr marL="2056783" indent="0">
              <a:buNone/>
              <a:defRPr sz="1200">
                <a:solidFill>
                  <a:schemeClr val="tx1">
                    <a:tint val="75000"/>
                  </a:schemeClr>
                </a:solidFill>
              </a:defRPr>
            </a:lvl7pPr>
            <a:lvl8pPr marL="2399580" indent="0">
              <a:buNone/>
              <a:defRPr sz="1200">
                <a:solidFill>
                  <a:schemeClr val="tx1">
                    <a:tint val="75000"/>
                  </a:schemeClr>
                </a:solidFill>
              </a:defRPr>
            </a:lvl8pPr>
            <a:lvl9pPr marL="2742377" indent="0">
              <a:buNone/>
              <a:defRPr sz="1200">
                <a:solidFill>
                  <a:schemeClr val="tx1">
                    <a:tint val="75000"/>
                  </a:schemeClr>
                </a:solidFill>
              </a:defRPr>
            </a:lvl9pPr>
          </a:lstStyle>
          <a:p>
            <a:pPr lvl="0"/>
            <a:r>
              <a:rPr lang="en-US"/>
              <a:t>Click to edit Master text styles</a:t>
            </a:r>
          </a:p>
        </p:txBody>
      </p:sp>
      <p:pic>
        <p:nvPicPr>
          <p:cNvPr id="8" name="Picture 7"/>
          <p:cNvPicPr>
            <a:picLocks noChangeAspect="1"/>
          </p:cNvPicPr>
          <p:nvPr userDrawn="1"/>
        </p:nvPicPr>
        <p:blipFill>
          <a:blip r:embed="rId6" cstate="screen">
            <a:alphaModFix amt="50000"/>
            <a:extLst>
              <a:ext uri="{28A0092B-C50C-407E-A947-70E740481C1C}">
                <a14:useLocalDpi xmlns:a14="http://schemas.microsoft.com/office/drawing/2010/main"/>
              </a:ext>
            </a:extLst>
          </a:blip>
          <a:stretch>
            <a:fillRect/>
          </a:stretch>
        </p:blipFill>
        <p:spPr>
          <a:xfrm rot="5400000" flipH="1" flipV="1">
            <a:off x="-1905298" y="1905300"/>
            <a:ext cx="5143500" cy="1332902"/>
          </a:xfrm>
          <a:prstGeom prst="rect">
            <a:avLst/>
          </a:prstGeom>
        </p:spPr>
      </p:pic>
      <p:sp>
        <p:nvSpPr>
          <p:cNvPr id="5" name="Footer Placeholder 4"/>
          <p:cNvSpPr>
            <a:spLocks noGrp="1"/>
          </p:cNvSpPr>
          <p:nvPr>
            <p:ph type="ftr" sz="quarter" idx="3"/>
          </p:nvPr>
        </p:nvSpPr>
        <p:spPr>
          <a:xfrm>
            <a:off x="3657600" y="4767264"/>
            <a:ext cx="1828800" cy="273844"/>
          </a:xfrm>
          <a:prstGeom prst="rect">
            <a:avLst/>
          </a:prstGeom>
        </p:spPr>
        <p:txBody>
          <a:bodyPr vert="horz" lIns="91440" tIns="45720" rIns="91440" bIns="45720" rtlCol="0" anchor="ctr"/>
          <a:lstStyle>
            <a:lvl1pPr algn="ctr">
              <a:defRPr sz="900">
                <a:solidFill>
                  <a:schemeClr val="bg1"/>
                </a:solidFill>
                <a:latin typeface="Zoram ldsLat" charset="0"/>
                <a:ea typeface="Zoram ldsLat" charset="0"/>
                <a:cs typeface="Zoram ldsLat" charset="0"/>
              </a:defRPr>
            </a:lvl1pPr>
          </a:lstStyle>
          <a:p>
            <a:fld id="{5B06C967-C119-3A46-8999-DDAAE48B2E46}" type="slidenum">
              <a:rPr lang="en-US" smtClean="0"/>
              <a:pPr/>
              <a:t>‹#›</a:t>
            </a:fld>
            <a:endParaRPr lang="en-US"/>
          </a:p>
        </p:txBody>
      </p:sp>
      <p:sp>
        <p:nvSpPr>
          <p:cNvPr id="9" name="Slide Number Placeholder 5"/>
          <p:cNvSpPr>
            <a:spLocks noGrp="1"/>
          </p:cNvSpPr>
          <p:nvPr>
            <p:ph type="sldNum" sz="quarter" idx="4"/>
          </p:nvPr>
        </p:nvSpPr>
        <p:spPr>
          <a:xfrm>
            <a:off x="5486400" y="4767264"/>
            <a:ext cx="3028950" cy="273844"/>
          </a:xfrm>
          <a:prstGeom prst="rect">
            <a:avLst/>
          </a:prstGeom>
        </p:spPr>
        <p:txBody>
          <a:bodyPr vert="horz" lIns="91440" tIns="45720" rIns="91440" bIns="45720" rtlCol="0" anchor="ctr"/>
          <a:lstStyle>
            <a:lvl1pPr algn="r">
              <a:defRPr sz="675">
                <a:solidFill>
                  <a:schemeClr val="bg1"/>
                </a:solidFill>
                <a:latin typeface="Zoram ldsLat" charset="0"/>
                <a:ea typeface="Zoram ldsLat" charset="0"/>
                <a:cs typeface="Zoram ldsLat" charset="0"/>
              </a:defRPr>
            </a:lvl1pPr>
          </a:lstStyle>
          <a:p>
            <a:r>
              <a:rPr lang="en-US"/>
              <a:t>DEPARTMENT NAME GOES HERE | CONFIDENTIAL</a:t>
            </a:r>
          </a:p>
        </p:txBody>
      </p:sp>
    </p:spTree>
    <p:extLst>
      <p:ext uri="{BB962C8B-B14F-4D97-AF65-F5344CB8AC3E}">
        <p14:creationId xmlns:p14="http://schemas.microsoft.com/office/powerpoint/2010/main" val="152045972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7F67A12-243C-4700-AE07-3D50705C44EC}"/>
              </a:ext>
            </a:extLst>
          </p:cNvPr>
          <p:cNvGraphicFramePr>
            <a:graphicFrameLocks noChangeAspect="1"/>
          </p:cNvGraphicFramePr>
          <p:nvPr userDrawn="1">
            <p:custDataLst>
              <p:tags r:id="rId1"/>
            </p:custDataLst>
            <p:extLst>
              <p:ext uri="{D42A27DB-BD31-4B8C-83A1-F6EECF244321}">
                <p14:modId xmlns:p14="http://schemas.microsoft.com/office/powerpoint/2010/main" val="1040881280"/>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77F67A12-243C-4700-AE07-3D50705C44EC}"/>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0224C42-6B66-49C2-A370-C64CC850B4F1}"/>
              </a:ext>
            </a:extLst>
          </p:cNvPr>
          <p:cNvSpPr/>
          <p:nvPr userDrawn="1">
            <p:custDataLst>
              <p:tags r:id="rId2"/>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99" b="0" i="0" baseline="0">
              <a:latin typeface="McKay ldsLat"/>
              <a:sym typeface="McKay ldsLat"/>
            </a:endParaRPr>
          </a:p>
        </p:txBody>
      </p:sp>
      <p:sp>
        <p:nvSpPr>
          <p:cNvPr id="2" name="Title 1"/>
          <p:cNvSpPr>
            <a:spLocks noGrp="1"/>
          </p:cNvSpPr>
          <p:nvPr>
            <p:ph type="title"/>
          </p:nvPr>
        </p:nvSpPr>
        <p:spPr>
          <a:xfrm>
            <a:off x="374822" y="283939"/>
            <a:ext cx="8311977" cy="577247"/>
          </a:xfrm>
        </p:spPr>
        <p:txBody>
          <a:bodyPr anchor="ctr"/>
          <a:lstStyle>
            <a:lvl1pPr>
              <a:lnSpc>
                <a:spcPct val="100000"/>
              </a:lnSpc>
              <a:defRPr>
                <a:solidFill>
                  <a:schemeClr val="tx1"/>
                </a:solidFill>
              </a:defRPr>
            </a:lvl1pPr>
          </a:lstStyle>
          <a:p>
            <a:r>
              <a:rPr lang="en-US"/>
              <a:t>Click to edit Master title style</a:t>
            </a:r>
          </a:p>
        </p:txBody>
      </p:sp>
      <p:sp>
        <p:nvSpPr>
          <p:cNvPr id="3" name="Content Placeholder 2"/>
          <p:cNvSpPr>
            <a:spLocks noGrp="1"/>
          </p:cNvSpPr>
          <p:nvPr>
            <p:ph idx="1"/>
          </p:nvPr>
        </p:nvSpPr>
        <p:spPr>
          <a:xfrm>
            <a:off x="374822" y="1182472"/>
            <a:ext cx="8311978" cy="3263504"/>
          </a:xfrm>
        </p:spPr>
        <p:txBody>
          <a:bodyPr/>
          <a:lstStyle>
            <a:lvl1pPr>
              <a:lnSpc>
                <a:spcPct val="100000"/>
              </a:lnSpc>
              <a:defRPr b="0" i="0">
                <a:solidFill>
                  <a:schemeClr val="tx1"/>
                </a:solidFill>
                <a:latin typeface="Zoram ldsLat Semibold" charset="0"/>
                <a:ea typeface="Zoram ldsLat Semibold" charset="0"/>
                <a:cs typeface="Zoram ldsLat Semibold" charset="0"/>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12"/>
          <p:cNvSpPr>
            <a:spLocks noGrp="1"/>
          </p:cNvSpPr>
          <p:nvPr>
            <p:ph type="ftr" sz="quarter" idx="10"/>
          </p:nvPr>
        </p:nvSpPr>
        <p:spPr/>
        <p:txBody>
          <a:bodyPr/>
          <a:lstStyle/>
          <a:p>
            <a:fld id="{5B06C967-C119-3A46-8999-DDAAE48B2E46}" type="slidenum">
              <a:rPr lang="en-US" smtClean="0"/>
              <a:pPr/>
              <a:t>‹#›</a:t>
            </a:fld>
            <a:endParaRPr lang="en-US"/>
          </a:p>
        </p:txBody>
      </p:sp>
      <p:sp>
        <p:nvSpPr>
          <p:cNvPr id="14" name="Slide Number Placeholder 13"/>
          <p:cNvSpPr>
            <a:spLocks noGrp="1"/>
          </p:cNvSpPr>
          <p:nvPr>
            <p:ph type="sldNum" sz="quarter" idx="11"/>
          </p:nvPr>
        </p:nvSpPr>
        <p:spPr>
          <a:xfrm>
            <a:off x="5657850" y="4767264"/>
            <a:ext cx="3028950" cy="273844"/>
          </a:xfrm>
        </p:spPr>
        <p:txBody>
          <a:bodyPr/>
          <a:lstStyle>
            <a:lvl1pPr>
              <a:defRPr/>
            </a:lvl1pPr>
          </a:lstStyle>
          <a:p>
            <a:r>
              <a:rPr lang="en-US"/>
              <a:t>CONFIDENTIAL</a:t>
            </a:r>
          </a:p>
        </p:txBody>
      </p:sp>
    </p:spTree>
    <p:extLst>
      <p:ext uri="{BB962C8B-B14F-4D97-AF65-F5344CB8AC3E}">
        <p14:creationId xmlns:p14="http://schemas.microsoft.com/office/powerpoint/2010/main" val="371385885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Content and Subtitl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ED60A9D-C5CE-4E2E-B1AE-494281E28AAB}"/>
              </a:ext>
            </a:extLst>
          </p:cNvPr>
          <p:cNvGraphicFramePr>
            <a:graphicFrameLocks noChangeAspect="1"/>
          </p:cNvGraphicFramePr>
          <p:nvPr userDrawn="1">
            <p:custDataLst>
              <p:tags r:id="rId1"/>
            </p:custDataLst>
            <p:extLst>
              <p:ext uri="{D42A27DB-BD31-4B8C-83A1-F6EECF244321}">
                <p14:modId xmlns:p14="http://schemas.microsoft.com/office/powerpoint/2010/main" val="701407700"/>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7ED60A9D-C5CE-4E2E-B1AE-494281E28AAB}"/>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B9E2124-6473-4699-A955-F5D6F0F5EB5B}"/>
              </a:ext>
            </a:extLst>
          </p:cNvPr>
          <p:cNvSpPr/>
          <p:nvPr userDrawn="1">
            <p:custDataLst>
              <p:tags r:id="rId2"/>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99" b="0" i="0" baseline="0">
              <a:latin typeface="McKay ldsLat"/>
              <a:sym typeface="McKay ldsLat"/>
            </a:endParaRPr>
          </a:p>
        </p:txBody>
      </p:sp>
      <p:sp>
        <p:nvSpPr>
          <p:cNvPr id="2" name="Title 1"/>
          <p:cNvSpPr>
            <a:spLocks noGrp="1"/>
          </p:cNvSpPr>
          <p:nvPr>
            <p:ph type="title"/>
          </p:nvPr>
        </p:nvSpPr>
        <p:spPr>
          <a:xfrm>
            <a:off x="370851" y="284536"/>
            <a:ext cx="8315949" cy="462974"/>
          </a:xfrm>
        </p:spPr>
        <p:txBody>
          <a:bodyPr anchor="ctr"/>
          <a:lstStyle>
            <a:lvl1pPr>
              <a:lnSpc>
                <a:spcPct val="100000"/>
              </a:lnSpc>
              <a:defRPr>
                <a:solidFill>
                  <a:schemeClr val="tx1"/>
                </a:solidFill>
              </a:defRPr>
            </a:lvl1pPr>
          </a:lstStyle>
          <a:p>
            <a:r>
              <a:rPr lang="en-US"/>
              <a:t>Click to edit Master title style</a:t>
            </a:r>
          </a:p>
        </p:txBody>
      </p:sp>
      <p:sp>
        <p:nvSpPr>
          <p:cNvPr id="3" name="Content Placeholder 2"/>
          <p:cNvSpPr>
            <a:spLocks noGrp="1"/>
          </p:cNvSpPr>
          <p:nvPr>
            <p:ph idx="1"/>
          </p:nvPr>
        </p:nvSpPr>
        <p:spPr>
          <a:xfrm>
            <a:off x="370849" y="1457326"/>
            <a:ext cx="8315950" cy="2778086"/>
          </a:xfrm>
        </p:spPr>
        <p:txBody>
          <a:bodyPr/>
          <a:lstStyle>
            <a:lvl1pPr marL="171398" marR="0" indent="-171398" algn="l" defTabSz="685595" rtl="0" eaLnBrk="1" fontAlgn="auto" latinLnBrk="0" hangingPunct="1">
              <a:lnSpc>
                <a:spcPct val="100000"/>
              </a:lnSpc>
              <a:spcBef>
                <a:spcPts val="750"/>
              </a:spcBef>
              <a:spcAft>
                <a:spcPts val="0"/>
              </a:spcAft>
              <a:buClrTx/>
              <a:buSzTx/>
              <a:buFont typeface="Wingdings" panose="05000000000000000000" pitchFamily="2" charset="2"/>
              <a:buChar char="§"/>
              <a:tabLst/>
              <a:defRPr b="0" i="0">
                <a:solidFill>
                  <a:schemeClr val="tx1"/>
                </a:solidFill>
                <a:latin typeface="McKay ldsLat Medium" charset="0"/>
                <a:ea typeface="McKay ldsLat Medium" charset="0"/>
                <a:cs typeface="McKay ldsLat Medium" charset="0"/>
              </a:defRPr>
            </a:lvl1pPr>
            <a:lvl2pPr marL="514196" marR="0" indent="-171398" algn="l" defTabSz="685595" rtl="0" eaLnBrk="1" fontAlgn="auto" latinLnBrk="0" hangingPunct="1">
              <a:lnSpc>
                <a:spcPct val="100000"/>
              </a:lnSpc>
              <a:spcBef>
                <a:spcPts val="375"/>
              </a:spcBef>
              <a:spcAft>
                <a:spcPts val="0"/>
              </a:spcAft>
              <a:buClrTx/>
              <a:buSzTx/>
              <a:buFont typeface="Calibri" panose="020F0502020204030204" pitchFamily="34" charset="0"/>
              <a:buChar char="‐"/>
              <a:tabLst/>
              <a:defRPr>
                <a:solidFill>
                  <a:schemeClr val="tx1"/>
                </a:solidFill>
              </a:defRPr>
            </a:lvl2pPr>
            <a:lvl3pPr marL="856993" marR="0" indent="-171398" algn="l" defTabSz="685595" rtl="0" eaLnBrk="1" fontAlgn="auto" latinLnBrk="0" hangingPunct="1">
              <a:lnSpc>
                <a:spcPct val="100000"/>
              </a:lnSpc>
              <a:spcBef>
                <a:spcPts val="375"/>
              </a:spcBef>
              <a:spcAft>
                <a:spcPts val="0"/>
              </a:spcAft>
              <a:buClrTx/>
              <a:buSzTx/>
              <a:buFont typeface="Arial"/>
              <a:buChar char="•"/>
              <a:tabLst/>
              <a:defRPr sz="1799">
                <a:solidFill>
                  <a:schemeClr val="tx1"/>
                </a:solidFill>
              </a:defRPr>
            </a:lvl3pPr>
            <a:lvl4pPr marL="1199790" marR="0" indent="-171398" algn="l" defTabSz="685595" rtl="0" eaLnBrk="1" fontAlgn="auto" latinLnBrk="0" hangingPunct="1">
              <a:lnSpc>
                <a:spcPct val="100000"/>
              </a:lnSpc>
              <a:spcBef>
                <a:spcPts val="375"/>
              </a:spcBef>
              <a:spcAft>
                <a:spcPts val="0"/>
              </a:spcAft>
              <a:buClrTx/>
              <a:buSzTx/>
              <a:buFont typeface="Arial"/>
              <a:buChar char="•"/>
              <a:tabLst/>
              <a:defRPr sz="1649">
                <a:solidFill>
                  <a:schemeClr val="tx1"/>
                </a:solidFill>
              </a:defRPr>
            </a:lvl4pPr>
            <a:lvl5pPr marL="1542587" marR="0" indent="-171398" algn="l" defTabSz="685595" rtl="0" eaLnBrk="1" fontAlgn="auto" latinLnBrk="0" hangingPunct="1">
              <a:lnSpc>
                <a:spcPct val="100000"/>
              </a:lnSpc>
              <a:spcBef>
                <a:spcPts val="375"/>
              </a:spcBef>
              <a:spcAft>
                <a:spcPts val="0"/>
              </a:spcAft>
              <a:buClrTx/>
              <a:buSzTx/>
              <a:buFont typeface="Arial"/>
              <a:buChar char="•"/>
              <a:tabLst/>
              <a:defRPr sz="2249">
                <a:solidFill>
                  <a:schemeClr val="tx1"/>
                </a:solidFill>
              </a:defRPr>
            </a:lvl5pPr>
            <a:lvl6pPr>
              <a:defRPr sz="300"/>
            </a:lvl6pPr>
            <a:lvl7pPr>
              <a:defRPr sz="2399"/>
            </a:lvl7pPr>
            <a:lvl8pPr>
              <a:defRPr sz="300"/>
            </a:lvl8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Footer Placeholder 12"/>
          <p:cNvSpPr>
            <a:spLocks noGrp="1"/>
          </p:cNvSpPr>
          <p:nvPr>
            <p:ph type="ftr" sz="quarter" idx="10"/>
          </p:nvPr>
        </p:nvSpPr>
        <p:spPr/>
        <p:txBody>
          <a:bodyPr/>
          <a:lstStyle/>
          <a:p>
            <a:fld id="{5B06C967-C119-3A46-8999-DDAAE48B2E46}" type="slidenum">
              <a:rPr lang="en-US" smtClean="0"/>
              <a:pPr/>
              <a:t>‹#›</a:t>
            </a:fld>
            <a:endParaRPr lang="en-US"/>
          </a:p>
        </p:txBody>
      </p:sp>
      <p:sp>
        <p:nvSpPr>
          <p:cNvPr id="14" name="Slide Number Placeholder 13"/>
          <p:cNvSpPr>
            <a:spLocks noGrp="1"/>
          </p:cNvSpPr>
          <p:nvPr>
            <p:ph type="sldNum" sz="quarter" idx="11"/>
          </p:nvPr>
        </p:nvSpPr>
        <p:spPr>
          <a:xfrm>
            <a:off x="5657850" y="4767264"/>
            <a:ext cx="3028950" cy="273844"/>
          </a:xfrm>
        </p:spPr>
        <p:txBody>
          <a:bodyPr/>
          <a:lstStyle/>
          <a:p>
            <a:r>
              <a:rPr lang="en-US"/>
              <a:t>DEPARTMENT NAME GOES HERE | CONFIDENTIAL</a:t>
            </a:r>
          </a:p>
        </p:txBody>
      </p:sp>
      <p:sp>
        <p:nvSpPr>
          <p:cNvPr id="6" name="Text Placeholder 2"/>
          <p:cNvSpPr>
            <a:spLocks noGrp="1"/>
          </p:cNvSpPr>
          <p:nvPr>
            <p:ph type="body" idx="12"/>
          </p:nvPr>
        </p:nvSpPr>
        <p:spPr>
          <a:xfrm>
            <a:off x="370849" y="787039"/>
            <a:ext cx="8315950" cy="462974"/>
          </a:xfrm>
        </p:spPr>
        <p:txBody>
          <a:bodyPr anchor="ctr">
            <a:noAutofit/>
          </a:bodyPr>
          <a:lstStyle>
            <a:lvl1pPr marL="0" indent="0" algn="l">
              <a:lnSpc>
                <a:spcPct val="100000"/>
              </a:lnSpc>
              <a:buNone/>
              <a:defRPr sz="2099" b="1" i="1" cap="none" spc="0" baseline="0">
                <a:solidFill>
                  <a:schemeClr val="bg2">
                    <a:lumMod val="25000"/>
                  </a:schemeClr>
                </a:solidFill>
                <a:latin typeface="McKay ldsLat" charset="0"/>
                <a:ea typeface="McKay ldsLat" charset="0"/>
                <a:cs typeface="McKay ldsLat" charset="0"/>
              </a:defRPr>
            </a:lvl1pPr>
            <a:lvl2pPr marL="342797" indent="0">
              <a:buNone/>
              <a:defRPr sz="1499">
                <a:solidFill>
                  <a:schemeClr val="tx1">
                    <a:tint val="75000"/>
                  </a:schemeClr>
                </a:solidFill>
              </a:defRPr>
            </a:lvl2pPr>
            <a:lvl3pPr marL="685595" indent="0">
              <a:buNone/>
              <a:defRPr sz="1349">
                <a:solidFill>
                  <a:schemeClr val="tx1">
                    <a:tint val="75000"/>
                  </a:schemeClr>
                </a:solidFill>
              </a:defRPr>
            </a:lvl3pPr>
            <a:lvl4pPr marL="1028392" indent="0">
              <a:buNone/>
              <a:defRPr sz="1200">
                <a:solidFill>
                  <a:schemeClr val="tx1">
                    <a:tint val="75000"/>
                  </a:schemeClr>
                </a:solidFill>
              </a:defRPr>
            </a:lvl4pPr>
            <a:lvl5pPr marL="1371188" indent="0">
              <a:buNone/>
              <a:defRPr sz="1200">
                <a:solidFill>
                  <a:schemeClr val="tx1">
                    <a:tint val="75000"/>
                  </a:schemeClr>
                </a:solidFill>
              </a:defRPr>
            </a:lvl5pPr>
            <a:lvl6pPr marL="1713986" indent="0">
              <a:buNone/>
              <a:defRPr sz="1200">
                <a:solidFill>
                  <a:schemeClr val="tx1">
                    <a:tint val="75000"/>
                  </a:schemeClr>
                </a:solidFill>
              </a:defRPr>
            </a:lvl6pPr>
            <a:lvl7pPr marL="2056783" indent="0">
              <a:buNone/>
              <a:defRPr sz="1200">
                <a:solidFill>
                  <a:schemeClr val="tx1">
                    <a:tint val="75000"/>
                  </a:schemeClr>
                </a:solidFill>
              </a:defRPr>
            </a:lvl7pPr>
            <a:lvl8pPr marL="2399580" indent="0">
              <a:buNone/>
              <a:defRPr sz="1200">
                <a:solidFill>
                  <a:schemeClr val="tx1">
                    <a:tint val="75000"/>
                  </a:schemeClr>
                </a:solidFill>
              </a:defRPr>
            </a:lvl8pPr>
            <a:lvl9pPr marL="2742377"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2460124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Reversed">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8020FA9-6955-48DF-96D4-84D42EF9BC30}"/>
              </a:ext>
            </a:extLst>
          </p:cNvPr>
          <p:cNvGraphicFramePr>
            <a:graphicFrameLocks noChangeAspect="1"/>
          </p:cNvGraphicFramePr>
          <p:nvPr userDrawn="1">
            <p:custDataLst>
              <p:tags r:id="rId1"/>
            </p:custDataLst>
            <p:extLst>
              <p:ext uri="{D42A27DB-BD31-4B8C-83A1-F6EECF244321}">
                <p14:modId xmlns:p14="http://schemas.microsoft.com/office/powerpoint/2010/main" val="2314212074"/>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48020FA9-6955-48DF-96D4-84D42EF9BC3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4876746-FA22-481D-AAFE-E3FD7AB2BA15}"/>
              </a:ext>
            </a:extLst>
          </p:cNvPr>
          <p:cNvSpPr/>
          <p:nvPr userDrawn="1">
            <p:custDataLst>
              <p:tags r:id="rId2"/>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99" b="0" i="0" baseline="0">
              <a:latin typeface="McKay ldsLat"/>
              <a:sym typeface="McKay ldsLat"/>
            </a:endParaRPr>
          </a:p>
        </p:txBody>
      </p:sp>
      <p:sp>
        <p:nvSpPr>
          <p:cNvPr id="13" name="Footer Placeholder 12"/>
          <p:cNvSpPr>
            <a:spLocks noGrp="1"/>
          </p:cNvSpPr>
          <p:nvPr>
            <p:ph type="ftr" sz="quarter" idx="10"/>
          </p:nvPr>
        </p:nvSpPr>
        <p:spPr>
          <a:xfrm>
            <a:off x="7228490" y="4861854"/>
            <a:ext cx="1828800" cy="273844"/>
          </a:xfrm>
        </p:spPr>
        <p:txBody>
          <a:bodyPr/>
          <a:lstStyle>
            <a:lvl1pPr algn="r">
              <a:defRPr>
                <a:solidFill>
                  <a:schemeClr val="accent6">
                    <a:lumMod val="75000"/>
                  </a:schemeClr>
                </a:solidFill>
              </a:defRPr>
            </a:lvl1pPr>
          </a:lstStyle>
          <a:p>
            <a:fld id="{5B06C967-C119-3A46-8999-DDAAE48B2E46}" type="slidenum">
              <a:rPr lang="en-US" smtClean="0"/>
              <a:pPr/>
              <a:t>‹#›</a:t>
            </a:fld>
            <a:endParaRPr lang="en-US"/>
          </a:p>
        </p:txBody>
      </p:sp>
      <p:sp>
        <p:nvSpPr>
          <p:cNvPr id="6" name="Title 1"/>
          <p:cNvSpPr>
            <a:spLocks noGrp="1"/>
          </p:cNvSpPr>
          <p:nvPr>
            <p:ph type="title"/>
          </p:nvPr>
        </p:nvSpPr>
        <p:spPr>
          <a:xfrm>
            <a:off x="374823" y="283939"/>
            <a:ext cx="8319859" cy="577247"/>
          </a:xfrm>
        </p:spPr>
        <p:txBody>
          <a:bodyPr anchor="ctr"/>
          <a:lstStyle>
            <a:lvl1pPr>
              <a:lnSpc>
                <a:spcPct val="100000"/>
              </a:lnSpc>
              <a:defRPr>
                <a:solidFill>
                  <a:schemeClr val="bg1"/>
                </a:solidFill>
                <a:effectLst>
                  <a:outerShdw blurRad="38100" dist="38100" dir="2700000" algn="tl">
                    <a:srgbClr val="000000">
                      <a:alpha val="43137"/>
                    </a:srgbClr>
                  </a:outerShdw>
                </a:effectLst>
              </a:defRPr>
            </a:lvl1pPr>
          </a:lstStyle>
          <a:p>
            <a:r>
              <a:rPr lang="en-US"/>
              <a:t>Click to edit Master title style</a:t>
            </a:r>
          </a:p>
        </p:txBody>
      </p:sp>
      <p:sp>
        <p:nvSpPr>
          <p:cNvPr id="7" name="Content Placeholder 2"/>
          <p:cNvSpPr>
            <a:spLocks noGrp="1"/>
          </p:cNvSpPr>
          <p:nvPr>
            <p:ph idx="1"/>
          </p:nvPr>
        </p:nvSpPr>
        <p:spPr>
          <a:xfrm>
            <a:off x="374822" y="1182472"/>
            <a:ext cx="8319860" cy="3263504"/>
          </a:xfrm>
        </p:spPr>
        <p:txBody>
          <a:bodyPr/>
          <a:lstStyle>
            <a:lvl1pPr>
              <a:lnSpc>
                <a:spcPct val="100000"/>
              </a:lnSpc>
              <a:defRPr b="0" i="0">
                <a:solidFill>
                  <a:schemeClr val="bg1"/>
                </a:solidFill>
                <a:effectLst>
                  <a:outerShdw blurRad="38100" dist="38100" dir="2700000" algn="tl">
                    <a:srgbClr val="000000">
                      <a:alpha val="43137"/>
                    </a:srgbClr>
                  </a:outerShdw>
                </a:effectLst>
                <a:latin typeface="Zoram ldsLat Semibold" charset="0"/>
                <a:ea typeface="Zoram ldsLat Semibold" charset="0"/>
                <a:cs typeface="Zoram ldsLat Semibold" charset="0"/>
              </a:defRPr>
            </a:lvl1pPr>
            <a:lvl2pPr>
              <a:lnSpc>
                <a:spcPct val="100000"/>
              </a:lnSpc>
              <a:defRPr>
                <a:solidFill>
                  <a:schemeClr val="bg1"/>
                </a:solidFill>
                <a:effectLst>
                  <a:outerShdw blurRad="38100" dist="38100" dir="2700000" algn="tl">
                    <a:srgbClr val="000000">
                      <a:alpha val="43137"/>
                    </a:srgbClr>
                  </a:outerShdw>
                </a:effectLst>
              </a:defRPr>
            </a:lvl2pPr>
            <a:lvl3pPr>
              <a:lnSpc>
                <a:spcPct val="100000"/>
              </a:lnSpc>
              <a:defRPr>
                <a:solidFill>
                  <a:schemeClr val="bg1"/>
                </a:solidFill>
                <a:effectLst>
                  <a:outerShdw blurRad="38100" dist="38100" dir="2700000" algn="tl">
                    <a:srgbClr val="000000">
                      <a:alpha val="43137"/>
                    </a:srgbClr>
                  </a:outerShdw>
                </a:effectLst>
              </a:defRPr>
            </a:lvl3pPr>
            <a:lvl4pPr>
              <a:lnSpc>
                <a:spcPct val="100000"/>
              </a:lnSpc>
              <a:defRPr>
                <a:solidFill>
                  <a:schemeClr val="bg1"/>
                </a:solidFill>
                <a:effectLst>
                  <a:outerShdw blurRad="38100" dist="38100" dir="2700000" algn="tl">
                    <a:srgbClr val="000000">
                      <a:alpha val="43137"/>
                    </a:srgbClr>
                  </a:outerShdw>
                </a:effectLst>
              </a:defRPr>
            </a:lvl4pPr>
            <a:lvl5pPr>
              <a:lnSpc>
                <a:spcPct val="100000"/>
              </a:lnSpc>
              <a:defRPr>
                <a:solidFill>
                  <a:schemeClr val="bg1"/>
                </a:solidFill>
                <a:effectLst>
                  <a:outerShdw blurRad="38100" dist="38100" dir="2700000" algn="tl">
                    <a:srgbClr val="000000">
                      <a:alpha val="43137"/>
                    </a:srgbClr>
                  </a:outerShdw>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11404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cripture and Image">
    <p:spTree>
      <p:nvGrpSpPr>
        <p:cNvPr id="1" name=""/>
        <p:cNvGrpSpPr/>
        <p:nvPr/>
      </p:nvGrpSpPr>
      <p:grpSpPr>
        <a:xfrm>
          <a:off x="0" y="0"/>
          <a:ext cx="0" cy="0"/>
          <a:chOff x="0" y="0"/>
          <a:chExt cx="0" cy="0"/>
        </a:xfrm>
      </p:grpSpPr>
      <p:sp>
        <p:nvSpPr>
          <p:cNvPr id="16" name="Title 1"/>
          <p:cNvSpPr>
            <a:spLocks noGrp="1"/>
          </p:cNvSpPr>
          <p:nvPr>
            <p:ph type="title"/>
          </p:nvPr>
        </p:nvSpPr>
        <p:spPr>
          <a:xfrm>
            <a:off x="457201" y="342900"/>
            <a:ext cx="3692471" cy="3860150"/>
          </a:xfrm>
        </p:spPr>
        <p:txBody>
          <a:bodyPr anchor="ctr">
            <a:normAutofit/>
          </a:bodyPr>
          <a:lstStyle>
            <a:lvl1pPr marL="85700" indent="-85700">
              <a:lnSpc>
                <a:spcPct val="100000"/>
              </a:lnSpc>
              <a:tabLst/>
              <a:defRPr sz="2099">
                <a:solidFill>
                  <a:schemeClr val="tx1"/>
                </a:solidFill>
              </a:defRPr>
            </a:lvl1pPr>
          </a:lstStyle>
          <a:p>
            <a:r>
              <a:rPr lang="en-US"/>
              <a:t>Click to edit Master title style</a:t>
            </a:r>
          </a:p>
        </p:txBody>
      </p:sp>
      <p:sp>
        <p:nvSpPr>
          <p:cNvPr id="17" name="Text Placeholder 2"/>
          <p:cNvSpPr>
            <a:spLocks noGrp="1"/>
          </p:cNvSpPr>
          <p:nvPr>
            <p:ph type="body" idx="1"/>
          </p:nvPr>
        </p:nvSpPr>
        <p:spPr>
          <a:xfrm>
            <a:off x="457199" y="4345229"/>
            <a:ext cx="3692472" cy="241681"/>
          </a:xfrm>
        </p:spPr>
        <p:txBody>
          <a:bodyPr>
            <a:normAutofit/>
          </a:bodyPr>
          <a:lstStyle>
            <a:lvl1pPr algn="r">
              <a:lnSpc>
                <a:spcPct val="100000"/>
              </a:lnSpc>
              <a:defRPr sz="1349" b="0" i="0" spc="225">
                <a:latin typeface="Zoram ldsLat Light" charset="0"/>
                <a:ea typeface="Zoram ldsLat Light" charset="0"/>
                <a:cs typeface="Zoram ldsLat Light" charset="0"/>
              </a:defRPr>
            </a:lvl1pPr>
          </a:lstStyle>
          <a:p>
            <a:pPr marL="171398" marR="0" lvl="0" indent="-171398" algn="r" defTabSz="685595" rtl="0" eaLnBrk="1" fontAlgn="auto" latinLnBrk="0" hangingPunct="1">
              <a:lnSpc>
                <a:spcPct val="90000"/>
              </a:lnSpc>
              <a:spcBef>
                <a:spcPts val="750"/>
              </a:spcBef>
              <a:spcAft>
                <a:spcPts val="0"/>
              </a:spcAft>
              <a:buClrTx/>
              <a:buSzTx/>
              <a:buFont typeface="Arial"/>
              <a:buNone/>
              <a:tabLst/>
              <a:defRPr/>
            </a:pPr>
            <a:r>
              <a:rPr lang="en-US"/>
              <a:t>Click to edit Master text styles</a:t>
            </a:r>
          </a:p>
        </p:txBody>
      </p:sp>
      <p:sp>
        <p:nvSpPr>
          <p:cNvPr id="3" name="Picture Placeholder 2"/>
          <p:cNvSpPr>
            <a:spLocks noGrp="1"/>
          </p:cNvSpPr>
          <p:nvPr>
            <p:ph type="pic" sz="quarter" idx="10"/>
          </p:nvPr>
        </p:nvSpPr>
        <p:spPr>
          <a:xfrm>
            <a:off x="4572000" y="0"/>
            <a:ext cx="4572000" cy="5143500"/>
          </a:xfrm>
        </p:spPr>
        <p:txBody>
          <a:bodyPr>
            <a:normAutofit/>
          </a:bodyPr>
          <a:lstStyle>
            <a:lvl1pPr>
              <a:defRPr sz="1349"/>
            </a:lvl1pPr>
          </a:lstStyle>
          <a:p>
            <a:r>
              <a:rPr lang="en-US"/>
              <a:t>Click icon to add picture</a:t>
            </a:r>
          </a:p>
        </p:txBody>
      </p:sp>
      <p:sp>
        <p:nvSpPr>
          <p:cNvPr id="6" name="Footer Placeholder 9"/>
          <p:cNvSpPr>
            <a:spLocks noGrp="1"/>
          </p:cNvSpPr>
          <p:nvPr>
            <p:ph type="ftr" sz="quarter" idx="11"/>
          </p:nvPr>
        </p:nvSpPr>
        <p:spPr>
          <a:xfrm>
            <a:off x="2373087" y="4767264"/>
            <a:ext cx="1828800" cy="273844"/>
          </a:xfrm>
        </p:spPr>
        <p:txBody>
          <a:bodyPr/>
          <a:lstStyle>
            <a:lvl1pPr algn="r">
              <a:defRPr/>
            </a:lvl1pPr>
          </a:lstStyle>
          <a:p>
            <a:fld id="{5B06C967-C119-3A46-8999-DDAAE48B2E46}" type="slidenum">
              <a:rPr lang="en-US" smtClean="0"/>
              <a:pPr/>
              <a:t>‹#›</a:t>
            </a:fld>
            <a:endParaRPr lang="en-US"/>
          </a:p>
        </p:txBody>
      </p:sp>
    </p:spTree>
    <p:extLst>
      <p:ext uri="{BB962C8B-B14F-4D97-AF65-F5344CB8AC3E}">
        <p14:creationId xmlns:p14="http://schemas.microsoft.com/office/powerpoint/2010/main" val="104490506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Image and Scriptur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0"/>
            <a:ext cx="4572000" cy="5143500"/>
          </a:xfrm>
        </p:spPr>
        <p:txBody>
          <a:bodyPr>
            <a:normAutofit/>
          </a:bodyPr>
          <a:lstStyle>
            <a:lvl1pPr>
              <a:defRPr sz="1349"/>
            </a:lvl1pPr>
          </a:lstStyle>
          <a:p>
            <a:r>
              <a:rPr lang="en-US"/>
              <a:t>Click icon to add picture</a:t>
            </a:r>
          </a:p>
        </p:txBody>
      </p:sp>
      <p:sp>
        <p:nvSpPr>
          <p:cNvPr id="5" name="Title 1"/>
          <p:cNvSpPr>
            <a:spLocks noGrp="1"/>
          </p:cNvSpPr>
          <p:nvPr>
            <p:ph type="title"/>
          </p:nvPr>
        </p:nvSpPr>
        <p:spPr>
          <a:xfrm>
            <a:off x="4996542" y="342901"/>
            <a:ext cx="3661683" cy="3996752"/>
          </a:xfrm>
        </p:spPr>
        <p:txBody>
          <a:bodyPr anchor="ctr">
            <a:normAutofit/>
          </a:bodyPr>
          <a:lstStyle>
            <a:lvl1pPr marL="85700" indent="-85700">
              <a:lnSpc>
                <a:spcPct val="100000"/>
              </a:lnSpc>
              <a:tabLst/>
              <a:defRPr sz="2099">
                <a:solidFill>
                  <a:schemeClr val="tx1"/>
                </a:solidFill>
              </a:defRPr>
            </a:lvl1pPr>
          </a:lstStyle>
          <a:p>
            <a:r>
              <a:rPr lang="en-US"/>
              <a:t>Click to edit Master title style</a:t>
            </a:r>
          </a:p>
        </p:txBody>
      </p:sp>
      <p:sp>
        <p:nvSpPr>
          <p:cNvPr id="6" name="Text Placeholder 2"/>
          <p:cNvSpPr>
            <a:spLocks noGrp="1"/>
          </p:cNvSpPr>
          <p:nvPr>
            <p:ph type="body" idx="1"/>
          </p:nvPr>
        </p:nvSpPr>
        <p:spPr>
          <a:xfrm>
            <a:off x="4996542" y="4345229"/>
            <a:ext cx="3661683" cy="241681"/>
          </a:xfrm>
        </p:spPr>
        <p:txBody>
          <a:bodyPr>
            <a:normAutofit/>
          </a:bodyPr>
          <a:lstStyle>
            <a:lvl1pPr algn="r">
              <a:lnSpc>
                <a:spcPct val="100000"/>
              </a:lnSpc>
              <a:defRPr sz="1349" b="0" i="0" spc="225">
                <a:latin typeface="Zoram ldsLat Light" charset="0"/>
                <a:ea typeface="Zoram ldsLat Light" charset="0"/>
                <a:cs typeface="Zoram ldsLat Light" charset="0"/>
              </a:defRPr>
            </a:lvl1pPr>
          </a:lstStyle>
          <a:p>
            <a:pPr marL="171398" marR="0" lvl="0" indent="-171398" algn="r" defTabSz="685595" rtl="0" eaLnBrk="1" fontAlgn="auto" latinLnBrk="0" hangingPunct="1">
              <a:lnSpc>
                <a:spcPct val="90000"/>
              </a:lnSpc>
              <a:spcBef>
                <a:spcPts val="750"/>
              </a:spcBef>
              <a:spcAft>
                <a:spcPts val="0"/>
              </a:spcAft>
              <a:buClrTx/>
              <a:buSzTx/>
              <a:buFont typeface="Arial"/>
              <a:buNone/>
              <a:tabLst/>
              <a:defRPr/>
            </a:pPr>
            <a:r>
              <a:rPr lang="en-US"/>
              <a:t>Click to edit Master text styles</a:t>
            </a:r>
          </a:p>
        </p:txBody>
      </p:sp>
      <p:sp>
        <p:nvSpPr>
          <p:cNvPr id="7" name="Footer Placeholder 9"/>
          <p:cNvSpPr>
            <a:spLocks noGrp="1"/>
          </p:cNvSpPr>
          <p:nvPr>
            <p:ph type="ftr" sz="quarter" idx="11"/>
          </p:nvPr>
        </p:nvSpPr>
        <p:spPr>
          <a:xfrm>
            <a:off x="4996543" y="4767264"/>
            <a:ext cx="1828800" cy="273844"/>
          </a:xfrm>
        </p:spPr>
        <p:txBody>
          <a:bodyPr/>
          <a:lstStyle>
            <a:lvl1pPr algn="l">
              <a:defRPr/>
            </a:lvl1pPr>
          </a:lstStyle>
          <a:p>
            <a:fld id="{5B06C967-C119-3A46-8999-DDAAE48B2E46}" type="slidenum">
              <a:rPr lang="en-US" smtClean="0"/>
              <a:pPr/>
              <a:t>‹#›</a:t>
            </a:fld>
            <a:endParaRPr lang="en-US"/>
          </a:p>
        </p:txBody>
      </p:sp>
    </p:spTree>
    <p:extLst>
      <p:ext uri="{BB962C8B-B14F-4D97-AF65-F5344CB8AC3E}">
        <p14:creationId xmlns:p14="http://schemas.microsoft.com/office/powerpoint/2010/main" val="25914205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868037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Small Image and Quot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57200" y="914400"/>
            <a:ext cx="1415076" cy="1509041"/>
          </a:xfrm>
        </p:spPr>
        <p:txBody>
          <a:bodyPr>
            <a:normAutofit/>
          </a:bodyPr>
          <a:lstStyle>
            <a:lvl1pPr>
              <a:defRPr sz="1349"/>
            </a:lvl1pPr>
          </a:lstStyle>
          <a:p>
            <a:r>
              <a:rPr lang="en-US"/>
              <a:t>Click icon to add picture</a:t>
            </a:r>
          </a:p>
        </p:txBody>
      </p:sp>
      <p:sp>
        <p:nvSpPr>
          <p:cNvPr id="5" name="Title 1"/>
          <p:cNvSpPr>
            <a:spLocks noGrp="1"/>
          </p:cNvSpPr>
          <p:nvPr>
            <p:ph type="title"/>
          </p:nvPr>
        </p:nvSpPr>
        <p:spPr>
          <a:xfrm>
            <a:off x="2293013" y="914400"/>
            <a:ext cx="6365213" cy="3425252"/>
          </a:xfrm>
        </p:spPr>
        <p:txBody>
          <a:bodyPr anchor="ctr">
            <a:normAutofit/>
          </a:bodyPr>
          <a:lstStyle>
            <a:lvl1pPr marL="85700" indent="-85700">
              <a:lnSpc>
                <a:spcPct val="100000"/>
              </a:lnSpc>
              <a:tabLst/>
              <a:defRPr sz="2099">
                <a:solidFill>
                  <a:schemeClr val="tx1"/>
                </a:solidFill>
              </a:defRPr>
            </a:lvl1pPr>
          </a:lstStyle>
          <a:p>
            <a:r>
              <a:rPr lang="en-US"/>
              <a:t>Click to edit Master title style</a:t>
            </a:r>
          </a:p>
        </p:txBody>
      </p:sp>
      <p:sp>
        <p:nvSpPr>
          <p:cNvPr id="4" name="Text Placeholder 3"/>
          <p:cNvSpPr>
            <a:spLocks noGrp="1"/>
          </p:cNvSpPr>
          <p:nvPr>
            <p:ph type="body" sz="quarter" idx="12"/>
          </p:nvPr>
        </p:nvSpPr>
        <p:spPr>
          <a:xfrm>
            <a:off x="457200" y="2571751"/>
            <a:ext cx="1415653" cy="251222"/>
          </a:xfrm>
        </p:spPr>
        <p:txBody>
          <a:bodyPr>
            <a:noAutofit/>
          </a:bodyPr>
          <a:lstStyle>
            <a:lvl1pPr marL="0" indent="0">
              <a:buNone/>
              <a:defRPr sz="1349" b="0" i="0">
                <a:latin typeface="Zoram ldsLat Light" charset="0"/>
                <a:ea typeface="Zoram ldsLat Light" charset="0"/>
                <a:cs typeface="Zoram ldsLat Light" charset="0"/>
              </a:defRPr>
            </a:lvl1pPr>
            <a:lvl2pPr marL="342797" indent="0">
              <a:buNone/>
              <a:defRPr sz="1349">
                <a:latin typeface="Zoram ldsLat" charset="0"/>
                <a:ea typeface="Zoram ldsLat" charset="0"/>
                <a:cs typeface="Zoram ldsLat" charset="0"/>
              </a:defRPr>
            </a:lvl2pPr>
            <a:lvl3pPr marL="685595" indent="0">
              <a:buNone/>
              <a:defRPr sz="1349">
                <a:latin typeface="Zoram ldsLat" charset="0"/>
                <a:ea typeface="Zoram ldsLat" charset="0"/>
                <a:cs typeface="Zoram ldsLat" charset="0"/>
              </a:defRPr>
            </a:lvl3pPr>
            <a:lvl4pPr marL="1028392" indent="0">
              <a:buNone/>
              <a:defRPr sz="1349">
                <a:latin typeface="Zoram ldsLat" charset="0"/>
                <a:ea typeface="Zoram ldsLat" charset="0"/>
                <a:cs typeface="Zoram ldsLat" charset="0"/>
              </a:defRPr>
            </a:lvl4pPr>
            <a:lvl5pPr marL="1371188" indent="0">
              <a:buNone/>
              <a:defRPr sz="1349">
                <a:latin typeface="Zoram ldsLat" charset="0"/>
                <a:ea typeface="Zoram ldsLat" charset="0"/>
                <a:cs typeface="Zoram ldsLat" charset="0"/>
              </a:defRPr>
            </a:lvl5pPr>
          </a:lstStyle>
          <a:p>
            <a:pPr lvl="0"/>
            <a:r>
              <a:rPr lang="en-US"/>
              <a:t>Click to edit Master text styles</a:t>
            </a:r>
          </a:p>
        </p:txBody>
      </p:sp>
      <p:sp>
        <p:nvSpPr>
          <p:cNvPr id="9" name="Footer Placeholder 12"/>
          <p:cNvSpPr>
            <a:spLocks noGrp="1"/>
          </p:cNvSpPr>
          <p:nvPr>
            <p:ph type="ftr" sz="quarter" idx="13"/>
          </p:nvPr>
        </p:nvSpPr>
        <p:spPr>
          <a:xfrm>
            <a:off x="3657600" y="4767264"/>
            <a:ext cx="1828800" cy="273844"/>
          </a:xfrm>
        </p:spPr>
        <p:txBody>
          <a:bodyPr/>
          <a:lstStyle/>
          <a:p>
            <a:fld id="{5B06C967-C119-3A46-8999-DDAAE48B2E46}" type="slidenum">
              <a:rPr lang="en-US" smtClean="0"/>
              <a:pPr/>
              <a:t>‹#›</a:t>
            </a:fld>
            <a:endParaRPr lang="en-US"/>
          </a:p>
        </p:txBody>
      </p:sp>
      <p:sp>
        <p:nvSpPr>
          <p:cNvPr id="10" name="Slide Number Placeholder 13"/>
          <p:cNvSpPr>
            <a:spLocks noGrp="1"/>
          </p:cNvSpPr>
          <p:nvPr>
            <p:ph type="sldNum" sz="quarter" idx="11"/>
          </p:nvPr>
        </p:nvSpPr>
        <p:spPr>
          <a:xfrm>
            <a:off x="5629276" y="4767264"/>
            <a:ext cx="3028950" cy="273844"/>
          </a:xfrm>
        </p:spPr>
        <p:txBody>
          <a:bodyPr/>
          <a:lstStyle/>
          <a:p>
            <a:r>
              <a:rPr lang="en-US"/>
              <a:t>DEPARTMENT NAME GOES HERE | CONFIDENTIAL</a:t>
            </a:r>
          </a:p>
        </p:txBody>
      </p:sp>
    </p:spTree>
    <p:extLst>
      <p:ext uri="{BB962C8B-B14F-4D97-AF65-F5344CB8AC3E}">
        <p14:creationId xmlns:p14="http://schemas.microsoft.com/office/powerpoint/2010/main" val="69626216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4525D7E-5B57-4544-94D3-EBC21C221B26}"/>
              </a:ext>
            </a:extLst>
          </p:cNvPr>
          <p:cNvGraphicFramePr>
            <a:graphicFrameLocks noChangeAspect="1"/>
          </p:cNvGraphicFramePr>
          <p:nvPr userDrawn="1">
            <p:custDataLst>
              <p:tags r:id="rId1"/>
            </p:custDataLst>
            <p:extLst>
              <p:ext uri="{D42A27DB-BD31-4B8C-83A1-F6EECF244321}">
                <p14:modId xmlns:p14="http://schemas.microsoft.com/office/powerpoint/2010/main" val="2600729287"/>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74525D7E-5B57-4544-94D3-EBC21C221B26}"/>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284DE3B-7DDD-4792-9DDB-67B2E03551C8}"/>
              </a:ext>
            </a:extLst>
          </p:cNvPr>
          <p:cNvSpPr/>
          <p:nvPr userDrawn="1">
            <p:custDataLst>
              <p:tags r:id="rId2"/>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99" b="0" i="0" baseline="0">
              <a:latin typeface="McKay ldsLat"/>
              <a:sym typeface="McKay ldsLat"/>
            </a:endParaRPr>
          </a:p>
        </p:txBody>
      </p:sp>
      <p:sp>
        <p:nvSpPr>
          <p:cNvPr id="7" name="Picture Placeholder 2"/>
          <p:cNvSpPr>
            <a:spLocks noGrp="1"/>
          </p:cNvSpPr>
          <p:nvPr>
            <p:ph type="pic" sz="quarter" idx="10"/>
          </p:nvPr>
        </p:nvSpPr>
        <p:spPr>
          <a:xfrm>
            <a:off x="4572000" y="0"/>
            <a:ext cx="4572000" cy="5143500"/>
          </a:xfrm>
        </p:spPr>
        <p:txBody>
          <a:bodyPr>
            <a:normAutofit/>
          </a:bodyPr>
          <a:lstStyle>
            <a:lvl1pPr>
              <a:defRPr sz="1349"/>
            </a:lvl1pPr>
          </a:lstStyle>
          <a:p>
            <a:r>
              <a:rPr lang="en-US"/>
              <a:t>Click icon to add picture</a:t>
            </a:r>
          </a:p>
        </p:txBody>
      </p:sp>
      <p:sp>
        <p:nvSpPr>
          <p:cNvPr id="5" name="Title 1"/>
          <p:cNvSpPr>
            <a:spLocks noGrp="1"/>
          </p:cNvSpPr>
          <p:nvPr>
            <p:ph type="title"/>
          </p:nvPr>
        </p:nvSpPr>
        <p:spPr>
          <a:xfrm>
            <a:off x="379343" y="287998"/>
            <a:ext cx="3811657" cy="1108212"/>
          </a:xfrm>
        </p:spPr>
        <p:txBody>
          <a:bodyPr anchor="ctr"/>
          <a:lstStyle>
            <a:lvl1pPr>
              <a:lnSpc>
                <a:spcPct val="100000"/>
              </a:lnSpc>
              <a:defRPr>
                <a:solidFill>
                  <a:schemeClr val="bg1"/>
                </a:solidFill>
                <a:effectLst>
                  <a:outerShdw blurRad="38100" dist="38100" dir="2700000" algn="tl">
                    <a:srgbClr val="000000">
                      <a:alpha val="43137"/>
                    </a:srgbClr>
                  </a:outerShdw>
                </a:effectLst>
              </a:defRPr>
            </a:lvl1pPr>
          </a:lstStyle>
          <a:p>
            <a:r>
              <a:rPr lang="en-US"/>
              <a:t>Click to edit Master title style</a:t>
            </a:r>
          </a:p>
        </p:txBody>
      </p:sp>
      <p:sp>
        <p:nvSpPr>
          <p:cNvPr id="8" name="Footer Placeholder 9"/>
          <p:cNvSpPr>
            <a:spLocks noGrp="1"/>
          </p:cNvSpPr>
          <p:nvPr>
            <p:ph type="ftr" sz="quarter" idx="11"/>
          </p:nvPr>
        </p:nvSpPr>
        <p:spPr>
          <a:xfrm>
            <a:off x="2373087" y="4767264"/>
            <a:ext cx="1828800" cy="273844"/>
          </a:xfrm>
        </p:spPr>
        <p:txBody>
          <a:bodyPr/>
          <a:lstStyle>
            <a:lvl1pPr algn="r">
              <a:defRPr>
                <a:solidFill>
                  <a:schemeClr val="bg1"/>
                </a:solidFill>
              </a:defRPr>
            </a:lvl1pPr>
          </a:lstStyle>
          <a:p>
            <a:fld id="{5B06C967-C119-3A46-8999-DDAAE48B2E46}" type="slidenum">
              <a:rPr lang="en-US" smtClean="0"/>
              <a:pPr/>
              <a:t>‹#›</a:t>
            </a:fld>
            <a:endParaRPr lang="en-US"/>
          </a:p>
        </p:txBody>
      </p:sp>
      <p:sp>
        <p:nvSpPr>
          <p:cNvPr id="9" name="Content Placeholder 2">
            <a:extLst>
              <a:ext uri="{FF2B5EF4-FFF2-40B4-BE49-F238E27FC236}">
                <a16:creationId xmlns:a16="http://schemas.microsoft.com/office/drawing/2014/main" id="{037E9B35-F278-4AEA-9340-3DFD0ED2FD30}"/>
              </a:ext>
            </a:extLst>
          </p:cNvPr>
          <p:cNvSpPr>
            <a:spLocks noGrp="1"/>
          </p:cNvSpPr>
          <p:nvPr>
            <p:ph idx="1"/>
          </p:nvPr>
        </p:nvSpPr>
        <p:spPr>
          <a:xfrm>
            <a:off x="374821" y="1449984"/>
            <a:ext cx="3827065" cy="3263504"/>
          </a:xfrm>
        </p:spPr>
        <p:txBody>
          <a:bodyPr/>
          <a:lstStyle>
            <a:lvl1pPr>
              <a:lnSpc>
                <a:spcPct val="100000"/>
              </a:lnSpc>
              <a:defRPr b="1" i="0">
                <a:solidFill>
                  <a:schemeClr val="bg1"/>
                </a:solidFill>
                <a:effectLst>
                  <a:outerShdw blurRad="38100" dist="38100" dir="2700000" algn="tl">
                    <a:srgbClr val="000000">
                      <a:alpha val="43137"/>
                    </a:srgbClr>
                  </a:outerShdw>
                </a:effectLst>
                <a:latin typeface="Zoram ldsLat Semibold" charset="0"/>
                <a:ea typeface="Zoram ldsLat Semibold" charset="0"/>
                <a:cs typeface="Zoram ldsLat Semibold" charset="0"/>
              </a:defRPr>
            </a:lvl1pPr>
            <a:lvl2pPr>
              <a:lnSpc>
                <a:spcPct val="100000"/>
              </a:lnSpc>
              <a:defRPr>
                <a:solidFill>
                  <a:schemeClr val="bg1"/>
                </a:solidFill>
                <a:effectLst>
                  <a:outerShdw blurRad="38100" dist="38100" dir="2700000" algn="tl">
                    <a:srgbClr val="000000">
                      <a:alpha val="43137"/>
                    </a:srgbClr>
                  </a:outerShdw>
                </a:effectLst>
              </a:defRPr>
            </a:lvl2pPr>
            <a:lvl3pPr>
              <a:lnSpc>
                <a:spcPct val="100000"/>
              </a:lnSpc>
              <a:defRPr>
                <a:solidFill>
                  <a:schemeClr val="bg1"/>
                </a:solidFill>
                <a:effectLst>
                  <a:outerShdw blurRad="38100" dist="38100" dir="2700000" algn="tl">
                    <a:srgbClr val="000000">
                      <a:alpha val="43137"/>
                    </a:srgbClr>
                  </a:outerShdw>
                </a:effectLst>
              </a:defRPr>
            </a:lvl3pPr>
            <a:lvl4pPr>
              <a:lnSpc>
                <a:spcPct val="100000"/>
              </a:lnSpc>
              <a:defRPr>
                <a:solidFill>
                  <a:schemeClr val="bg1"/>
                </a:solidFill>
                <a:effectLst>
                  <a:outerShdw blurRad="38100" dist="38100" dir="2700000" algn="tl">
                    <a:srgbClr val="000000">
                      <a:alpha val="43137"/>
                    </a:srgbClr>
                  </a:outerShdw>
                </a:effectLst>
              </a:defRPr>
            </a:lvl4pPr>
            <a:lvl5pPr>
              <a:lnSpc>
                <a:spcPct val="100000"/>
              </a:lnSpc>
              <a:defRPr>
                <a:solidFill>
                  <a:schemeClr val="bg1"/>
                </a:solidFill>
                <a:effectLst>
                  <a:outerShdw blurRad="38100" dist="38100" dir="2700000" algn="tl">
                    <a:srgbClr val="000000">
                      <a:alpha val="43137"/>
                    </a:srgbClr>
                  </a:outerShdw>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800408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Image and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2A78281-BC94-4684-B745-B81128FB01C7}"/>
              </a:ext>
            </a:extLst>
          </p:cNvPr>
          <p:cNvGraphicFramePr>
            <a:graphicFrameLocks noChangeAspect="1"/>
          </p:cNvGraphicFramePr>
          <p:nvPr userDrawn="1">
            <p:custDataLst>
              <p:tags r:id="rId1"/>
            </p:custDataLst>
            <p:extLst>
              <p:ext uri="{D42A27DB-BD31-4B8C-83A1-F6EECF244321}">
                <p14:modId xmlns:p14="http://schemas.microsoft.com/office/powerpoint/2010/main" val="2073737894"/>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62A78281-BC94-4684-B745-B81128FB01C7}"/>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B673B46-F1EA-4064-BAEB-3D0A1632C295}"/>
              </a:ext>
            </a:extLst>
          </p:cNvPr>
          <p:cNvSpPr/>
          <p:nvPr userDrawn="1">
            <p:custDataLst>
              <p:tags r:id="rId2"/>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99" b="0" i="0" baseline="0">
              <a:latin typeface="McKay ldsLat"/>
              <a:sym typeface="McKay ldsLat"/>
            </a:endParaRPr>
          </a:p>
        </p:txBody>
      </p:sp>
      <p:sp>
        <p:nvSpPr>
          <p:cNvPr id="7" name="Picture Placeholder 2"/>
          <p:cNvSpPr>
            <a:spLocks noGrp="1"/>
          </p:cNvSpPr>
          <p:nvPr>
            <p:ph type="pic" sz="quarter" idx="10"/>
          </p:nvPr>
        </p:nvSpPr>
        <p:spPr>
          <a:xfrm>
            <a:off x="1" y="0"/>
            <a:ext cx="4572000" cy="5143500"/>
          </a:xfrm>
        </p:spPr>
        <p:txBody>
          <a:bodyPr>
            <a:normAutofit/>
          </a:bodyPr>
          <a:lstStyle>
            <a:lvl1pPr>
              <a:defRPr sz="1349"/>
            </a:lvl1pPr>
          </a:lstStyle>
          <a:p>
            <a:r>
              <a:rPr lang="en-US"/>
              <a:t>Click icon to add picture</a:t>
            </a:r>
          </a:p>
        </p:txBody>
      </p:sp>
      <p:sp>
        <p:nvSpPr>
          <p:cNvPr id="5" name="Title 1"/>
          <p:cNvSpPr>
            <a:spLocks noGrp="1"/>
          </p:cNvSpPr>
          <p:nvPr>
            <p:ph type="title"/>
          </p:nvPr>
        </p:nvSpPr>
        <p:spPr>
          <a:xfrm>
            <a:off x="5012873" y="342900"/>
            <a:ext cx="3645353" cy="1108212"/>
          </a:xfrm>
        </p:spPr>
        <p:txBody>
          <a:bodyPr anchor="t"/>
          <a:lstStyle>
            <a:lvl1pPr>
              <a:lnSpc>
                <a:spcPct val="100000"/>
              </a:lnSpc>
              <a:defRPr>
                <a:solidFill>
                  <a:schemeClr val="tx1"/>
                </a:solidFill>
              </a:defRPr>
            </a:lvl1pPr>
          </a:lstStyle>
          <a:p>
            <a:r>
              <a:rPr lang="en-US"/>
              <a:t>Click to edit Master title style</a:t>
            </a:r>
          </a:p>
        </p:txBody>
      </p:sp>
      <p:sp>
        <p:nvSpPr>
          <p:cNvPr id="8" name="Footer Placeholder 9"/>
          <p:cNvSpPr>
            <a:spLocks noGrp="1"/>
          </p:cNvSpPr>
          <p:nvPr>
            <p:ph type="ftr" sz="quarter" idx="11"/>
          </p:nvPr>
        </p:nvSpPr>
        <p:spPr>
          <a:xfrm>
            <a:off x="4996543" y="4767264"/>
            <a:ext cx="1828800" cy="273844"/>
          </a:xfrm>
        </p:spPr>
        <p:txBody>
          <a:bodyPr/>
          <a:lstStyle>
            <a:lvl1pPr algn="l">
              <a:defRPr/>
            </a:lvl1pPr>
          </a:lstStyle>
          <a:p>
            <a:fld id="{5B06C967-C119-3A46-8999-DDAAE48B2E46}" type="slidenum">
              <a:rPr lang="en-US" smtClean="0"/>
              <a:pPr/>
              <a:t>‹#›</a:t>
            </a:fld>
            <a:endParaRPr lang="en-US"/>
          </a:p>
        </p:txBody>
      </p:sp>
      <p:sp>
        <p:nvSpPr>
          <p:cNvPr id="9" name="Content Placeholder 2">
            <a:extLst>
              <a:ext uri="{FF2B5EF4-FFF2-40B4-BE49-F238E27FC236}">
                <a16:creationId xmlns:a16="http://schemas.microsoft.com/office/drawing/2014/main" id="{42C4C1A1-C369-40DF-845B-ECF6A35A4AB7}"/>
              </a:ext>
            </a:extLst>
          </p:cNvPr>
          <p:cNvSpPr>
            <a:spLocks noGrp="1"/>
          </p:cNvSpPr>
          <p:nvPr>
            <p:ph idx="1"/>
          </p:nvPr>
        </p:nvSpPr>
        <p:spPr>
          <a:xfrm>
            <a:off x="5012872" y="1559801"/>
            <a:ext cx="3831036" cy="2778086"/>
          </a:xfrm>
        </p:spPr>
        <p:txBody>
          <a:bodyPr/>
          <a:lstStyle>
            <a:lvl1pPr marL="171398" marR="0" indent="-171398" algn="l" defTabSz="685595" rtl="0" eaLnBrk="1" fontAlgn="auto" latinLnBrk="0" hangingPunct="1">
              <a:lnSpc>
                <a:spcPct val="100000"/>
              </a:lnSpc>
              <a:spcBef>
                <a:spcPts val="750"/>
              </a:spcBef>
              <a:spcAft>
                <a:spcPts val="0"/>
              </a:spcAft>
              <a:buClrTx/>
              <a:buSzTx/>
              <a:buFont typeface="Wingdings" panose="05000000000000000000" pitchFamily="2" charset="2"/>
              <a:buChar char="§"/>
              <a:tabLst/>
              <a:defRPr b="0" i="0">
                <a:solidFill>
                  <a:schemeClr val="tx1"/>
                </a:solidFill>
                <a:latin typeface="McKay ldsLat Medium" charset="0"/>
                <a:ea typeface="McKay ldsLat Medium" charset="0"/>
                <a:cs typeface="McKay ldsLat Medium" charset="0"/>
              </a:defRPr>
            </a:lvl1pPr>
            <a:lvl2pPr marL="514196" marR="0" indent="-171398" algn="l" defTabSz="685595" rtl="0" eaLnBrk="1" fontAlgn="auto" latinLnBrk="0" hangingPunct="1">
              <a:lnSpc>
                <a:spcPct val="100000"/>
              </a:lnSpc>
              <a:spcBef>
                <a:spcPts val="375"/>
              </a:spcBef>
              <a:spcAft>
                <a:spcPts val="0"/>
              </a:spcAft>
              <a:buClrTx/>
              <a:buSzTx/>
              <a:buFont typeface="Calibri" panose="020F0502020204030204" pitchFamily="34" charset="0"/>
              <a:buChar char="‐"/>
              <a:tabLst/>
              <a:defRPr>
                <a:solidFill>
                  <a:schemeClr val="tx1"/>
                </a:solidFill>
              </a:defRPr>
            </a:lvl2pPr>
            <a:lvl3pPr marL="856993" marR="0" indent="-171398" algn="l" defTabSz="685595" rtl="0" eaLnBrk="1" fontAlgn="auto" latinLnBrk="0" hangingPunct="1">
              <a:lnSpc>
                <a:spcPct val="100000"/>
              </a:lnSpc>
              <a:spcBef>
                <a:spcPts val="375"/>
              </a:spcBef>
              <a:spcAft>
                <a:spcPts val="0"/>
              </a:spcAft>
              <a:buClrTx/>
              <a:buSzTx/>
              <a:buFont typeface="Arial"/>
              <a:buChar char="•"/>
              <a:tabLst/>
              <a:defRPr sz="1799">
                <a:solidFill>
                  <a:schemeClr val="tx1"/>
                </a:solidFill>
              </a:defRPr>
            </a:lvl3pPr>
            <a:lvl4pPr marL="1199790" marR="0" indent="-171398" algn="l" defTabSz="685595" rtl="0" eaLnBrk="1" fontAlgn="auto" latinLnBrk="0" hangingPunct="1">
              <a:lnSpc>
                <a:spcPct val="100000"/>
              </a:lnSpc>
              <a:spcBef>
                <a:spcPts val="375"/>
              </a:spcBef>
              <a:spcAft>
                <a:spcPts val="0"/>
              </a:spcAft>
              <a:buClrTx/>
              <a:buSzTx/>
              <a:buFont typeface="Arial"/>
              <a:buChar char="•"/>
              <a:tabLst/>
              <a:defRPr sz="1649">
                <a:solidFill>
                  <a:schemeClr val="tx1"/>
                </a:solidFill>
              </a:defRPr>
            </a:lvl4pPr>
            <a:lvl5pPr marL="1542587" marR="0" indent="-171398" algn="l" defTabSz="685595" rtl="0" eaLnBrk="1" fontAlgn="auto" latinLnBrk="0" hangingPunct="1">
              <a:lnSpc>
                <a:spcPct val="100000"/>
              </a:lnSpc>
              <a:spcBef>
                <a:spcPts val="375"/>
              </a:spcBef>
              <a:spcAft>
                <a:spcPts val="0"/>
              </a:spcAft>
              <a:buClrTx/>
              <a:buSzTx/>
              <a:buFont typeface="Arial"/>
              <a:buChar char="•"/>
              <a:tabLst/>
              <a:defRPr sz="2249">
                <a:solidFill>
                  <a:schemeClr val="tx1"/>
                </a:solidFill>
              </a:defRPr>
            </a:lvl5pPr>
            <a:lvl6pPr>
              <a:defRPr sz="300"/>
            </a:lvl6pPr>
            <a:lvl7pPr>
              <a:defRPr sz="2399"/>
            </a:lvl7pPr>
            <a:lvl8pPr>
              <a:defRPr sz="300"/>
            </a:lvl8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16605171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ntent and  2 Images">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A6E5C77A-CF11-455F-A4E5-9A7F43301346}"/>
              </a:ext>
            </a:extLst>
          </p:cNvPr>
          <p:cNvGraphicFramePr>
            <a:graphicFrameLocks noChangeAspect="1"/>
          </p:cNvGraphicFramePr>
          <p:nvPr userDrawn="1">
            <p:custDataLst>
              <p:tags r:id="rId1"/>
            </p:custDataLst>
            <p:extLst>
              <p:ext uri="{D42A27DB-BD31-4B8C-83A1-F6EECF244321}">
                <p14:modId xmlns:p14="http://schemas.microsoft.com/office/powerpoint/2010/main" val="4174085117"/>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9" name="Object 8" hidden="1">
                        <a:extLst>
                          <a:ext uri="{FF2B5EF4-FFF2-40B4-BE49-F238E27FC236}">
                            <a16:creationId xmlns:a16="http://schemas.microsoft.com/office/drawing/2014/main" id="{A6E5C77A-CF11-455F-A4E5-9A7F43301346}"/>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5664622-C57C-4F2D-97BF-6677CED28891}"/>
              </a:ext>
            </a:extLst>
          </p:cNvPr>
          <p:cNvSpPr/>
          <p:nvPr userDrawn="1">
            <p:custDataLst>
              <p:tags r:id="rId2"/>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99" b="0" i="0" baseline="0">
              <a:latin typeface="McKay ldsLat"/>
              <a:sym typeface="McKay ldsLat"/>
            </a:endParaRPr>
          </a:p>
        </p:txBody>
      </p:sp>
      <p:sp>
        <p:nvSpPr>
          <p:cNvPr id="2" name="Title 1"/>
          <p:cNvSpPr>
            <a:spLocks noGrp="1"/>
          </p:cNvSpPr>
          <p:nvPr>
            <p:ph type="title"/>
          </p:nvPr>
        </p:nvSpPr>
        <p:spPr>
          <a:xfrm>
            <a:off x="379343" y="287998"/>
            <a:ext cx="3811657" cy="1108212"/>
          </a:xfrm>
        </p:spPr>
        <p:txBody>
          <a:bodyPr anchor="t"/>
          <a:lstStyle>
            <a:lvl1pPr>
              <a:lnSpc>
                <a:spcPct val="100000"/>
              </a:lnSpc>
              <a:defRPr>
                <a:solidFill>
                  <a:schemeClr val="tx1"/>
                </a:solidFill>
              </a:defRPr>
            </a:lvl1pPr>
          </a:lstStyle>
          <a:p>
            <a:r>
              <a:rPr lang="en-US"/>
              <a:t>Click to edit Master title style</a:t>
            </a:r>
          </a:p>
        </p:txBody>
      </p:sp>
      <p:sp>
        <p:nvSpPr>
          <p:cNvPr id="7" name="Picture Placeholder 2"/>
          <p:cNvSpPr>
            <a:spLocks noGrp="1"/>
          </p:cNvSpPr>
          <p:nvPr>
            <p:ph type="pic" sz="quarter" idx="10"/>
          </p:nvPr>
        </p:nvSpPr>
        <p:spPr>
          <a:xfrm>
            <a:off x="4572000" y="0"/>
            <a:ext cx="4572000" cy="2571750"/>
          </a:xfrm>
        </p:spPr>
        <p:txBody>
          <a:bodyPr>
            <a:normAutofit/>
          </a:bodyPr>
          <a:lstStyle>
            <a:lvl1pPr>
              <a:defRPr sz="1349"/>
            </a:lvl1pPr>
          </a:lstStyle>
          <a:p>
            <a:r>
              <a:rPr lang="en-US"/>
              <a:t>Click icon to add picture</a:t>
            </a:r>
          </a:p>
        </p:txBody>
      </p:sp>
      <p:sp>
        <p:nvSpPr>
          <p:cNvPr id="5" name="Footer Placeholder 9"/>
          <p:cNvSpPr>
            <a:spLocks noGrp="1"/>
          </p:cNvSpPr>
          <p:nvPr>
            <p:ph type="ftr" sz="quarter" idx="11"/>
          </p:nvPr>
        </p:nvSpPr>
        <p:spPr>
          <a:xfrm>
            <a:off x="2373087" y="4767264"/>
            <a:ext cx="1828800" cy="273844"/>
          </a:xfrm>
        </p:spPr>
        <p:txBody>
          <a:bodyPr/>
          <a:lstStyle>
            <a:lvl1pPr algn="r">
              <a:defRPr/>
            </a:lvl1pPr>
          </a:lstStyle>
          <a:p>
            <a:fld id="{5B06C967-C119-3A46-8999-DDAAE48B2E46}" type="slidenum">
              <a:rPr lang="en-US" smtClean="0"/>
              <a:pPr/>
              <a:t>‹#›</a:t>
            </a:fld>
            <a:endParaRPr lang="en-US"/>
          </a:p>
        </p:txBody>
      </p:sp>
      <p:sp>
        <p:nvSpPr>
          <p:cNvPr id="6" name="Picture Placeholder 2"/>
          <p:cNvSpPr>
            <a:spLocks noGrp="1"/>
          </p:cNvSpPr>
          <p:nvPr>
            <p:ph type="pic" sz="quarter" idx="12"/>
          </p:nvPr>
        </p:nvSpPr>
        <p:spPr>
          <a:xfrm>
            <a:off x="4572000" y="2571750"/>
            <a:ext cx="4572000" cy="2571750"/>
          </a:xfrm>
        </p:spPr>
        <p:txBody>
          <a:bodyPr>
            <a:normAutofit/>
          </a:bodyPr>
          <a:lstStyle>
            <a:lvl1pPr>
              <a:defRPr sz="1349"/>
            </a:lvl1pPr>
          </a:lstStyle>
          <a:p>
            <a:r>
              <a:rPr lang="en-US"/>
              <a:t>Click icon to add picture</a:t>
            </a:r>
          </a:p>
        </p:txBody>
      </p:sp>
      <p:sp>
        <p:nvSpPr>
          <p:cNvPr id="8" name="Content Placeholder 2">
            <a:extLst>
              <a:ext uri="{FF2B5EF4-FFF2-40B4-BE49-F238E27FC236}">
                <a16:creationId xmlns:a16="http://schemas.microsoft.com/office/drawing/2014/main" id="{872F7FFB-F794-444A-B0B4-D7393FFD1348}"/>
              </a:ext>
            </a:extLst>
          </p:cNvPr>
          <p:cNvSpPr>
            <a:spLocks noGrp="1"/>
          </p:cNvSpPr>
          <p:nvPr>
            <p:ph idx="1"/>
          </p:nvPr>
        </p:nvSpPr>
        <p:spPr>
          <a:xfrm>
            <a:off x="370850" y="1457326"/>
            <a:ext cx="3831036" cy="2778086"/>
          </a:xfrm>
        </p:spPr>
        <p:txBody>
          <a:bodyPr/>
          <a:lstStyle>
            <a:lvl1pPr marL="171398" marR="0" indent="-171398" algn="l" defTabSz="685595" rtl="0" eaLnBrk="1" fontAlgn="auto" latinLnBrk="0" hangingPunct="1">
              <a:lnSpc>
                <a:spcPct val="100000"/>
              </a:lnSpc>
              <a:spcBef>
                <a:spcPts val="750"/>
              </a:spcBef>
              <a:spcAft>
                <a:spcPts val="0"/>
              </a:spcAft>
              <a:buClrTx/>
              <a:buSzTx/>
              <a:buFont typeface="Wingdings" panose="05000000000000000000" pitchFamily="2" charset="2"/>
              <a:buChar char="§"/>
              <a:tabLst/>
              <a:defRPr b="0" i="0">
                <a:solidFill>
                  <a:schemeClr val="tx1"/>
                </a:solidFill>
                <a:latin typeface="McKay ldsLat Medium" charset="0"/>
                <a:ea typeface="McKay ldsLat Medium" charset="0"/>
                <a:cs typeface="McKay ldsLat Medium" charset="0"/>
              </a:defRPr>
            </a:lvl1pPr>
            <a:lvl2pPr marL="514196" marR="0" indent="-171398" algn="l" defTabSz="685595" rtl="0" eaLnBrk="1" fontAlgn="auto" latinLnBrk="0" hangingPunct="1">
              <a:lnSpc>
                <a:spcPct val="100000"/>
              </a:lnSpc>
              <a:spcBef>
                <a:spcPts val="375"/>
              </a:spcBef>
              <a:spcAft>
                <a:spcPts val="0"/>
              </a:spcAft>
              <a:buClrTx/>
              <a:buSzTx/>
              <a:buFont typeface="Calibri" panose="020F0502020204030204" pitchFamily="34" charset="0"/>
              <a:buChar char="‐"/>
              <a:tabLst/>
              <a:defRPr>
                <a:solidFill>
                  <a:schemeClr val="tx1"/>
                </a:solidFill>
              </a:defRPr>
            </a:lvl2pPr>
            <a:lvl3pPr marL="856993" marR="0" indent="-171398" algn="l" defTabSz="685595" rtl="0" eaLnBrk="1" fontAlgn="auto" latinLnBrk="0" hangingPunct="1">
              <a:lnSpc>
                <a:spcPct val="100000"/>
              </a:lnSpc>
              <a:spcBef>
                <a:spcPts val="375"/>
              </a:spcBef>
              <a:spcAft>
                <a:spcPts val="0"/>
              </a:spcAft>
              <a:buClrTx/>
              <a:buSzTx/>
              <a:buFont typeface="Arial"/>
              <a:buChar char="•"/>
              <a:tabLst/>
              <a:defRPr sz="1799">
                <a:solidFill>
                  <a:schemeClr val="tx1"/>
                </a:solidFill>
              </a:defRPr>
            </a:lvl3pPr>
            <a:lvl4pPr marL="1199790" marR="0" indent="-171398" algn="l" defTabSz="685595" rtl="0" eaLnBrk="1" fontAlgn="auto" latinLnBrk="0" hangingPunct="1">
              <a:lnSpc>
                <a:spcPct val="100000"/>
              </a:lnSpc>
              <a:spcBef>
                <a:spcPts val="375"/>
              </a:spcBef>
              <a:spcAft>
                <a:spcPts val="0"/>
              </a:spcAft>
              <a:buClrTx/>
              <a:buSzTx/>
              <a:buFont typeface="Arial"/>
              <a:buChar char="•"/>
              <a:tabLst/>
              <a:defRPr sz="1649">
                <a:solidFill>
                  <a:schemeClr val="tx1"/>
                </a:solidFill>
              </a:defRPr>
            </a:lvl4pPr>
            <a:lvl5pPr marL="1542587" marR="0" indent="-171398" algn="l" defTabSz="685595" rtl="0" eaLnBrk="1" fontAlgn="auto" latinLnBrk="0" hangingPunct="1">
              <a:lnSpc>
                <a:spcPct val="100000"/>
              </a:lnSpc>
              <a:spcBef>
                <a:spcPts val="375"/>
              </a:spcBef>
              <a:spcAft>
                <a:spcPts val="0"/>
              </a:spcAft>
              <a:buClrTx/>
              <a:buSzTx/>
              <a:buFont typeface="Arial"/>
              <a:buChar char="•"/>
              <a:tabLst/>
              <a:defRPr sz="2249">
                <a:solidFill>
                  <a:schemeClr val="tx1"/>
                </a:solidFill>
              </a:defRPr>
            </a:lvl5pPr>
            <a:lvl6pPr>
              <a:defRPr sz="300"/>
            </a:lvl6pPr>
            <a:lvl7pPr>
              <a:defRPr sz="2399"/>
            </a:lvl7pPr>
            <a:lvl8pPr>
              <a:defRPr sz="300"/>
            </a:lvl8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11531434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Imag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0" y="0"/>
            <a:ext cx="9144000" cy="5143500"/>
          </a:xfrm>
        </p:spPr>
        <p:txBody>
          <a:bodyPr>
            <a:normAutofit/>
          </a:bodyPr>
          <a:lstStyle>
            <a:lvl1pPr>
              <a:defRPr sz="1349"/>
            </a:lvl1pPr>
          </a:lstStyle>
          <a:p>
            <a:r>
              <a:rPr lang="en-US"/>
              <a:t>Click icon to add picture</a:t>
            </a:r>
          </a:p>
        </p:txBody>
      </p:sp>
      <p:sp>
        <p:nvSpPr>
          <p:cNvPr id="3" name="Footer Placeholder 12"/>
          <p:cNvSpPr>
            <a:spLocks noGrp="1"/>
          </p:cNvSpPr>
          <p:nvPr>
            <p:ph type="ftr" sz="quarter" idx="11"/>
          </p:nvPr>
        </p:nvSpPr>
        <p:spPr>
          <a:xfrm>
            <a:off x="3657600" y="4767264"/>
            <a:ext cx="1828800" cy="273844"/>
          </a:xfrm>
        </p:spPr>
        <p:txBody>
          <a:bodyPr/>
          <a:lstStyle>
            <a:lvl1pPr>
              <a:defRPr>
                <a:solidFill>
                  <a:schemeClr val="bg1"/>
                </a:solidFill>
              </a:defRPr>
            </a:lvl1pPr>
          </a:lstStyle>
          <a:p>
            <a:fld id="{5B06C967-C119-3A46-8999-DDAAE48B2E46}" type="slidenum">
              <a:rPr lang="en-US" smtClean="0"/>
              <a:pPr/>
              <a:t>‹#›</a:t>
            </a:fld>
            <a:endParaRPr lang="en-US"/>
          </a:p>
        </p:txBody>
      </p:sp>
    </p:spTree>
    <p:extLst>
      <p:ext uri="{BB962C8B-B14F-4D97-AF65-F5344CB8AC3E}">
        <p14:creationId xmlns:p14="http://schemas.microsoft.com/office/powerpoint/2010/main" val="210498129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5" name="Media Placeholder 4"/>
          <p:cNvSpPr>
            <a:spLocks noGrp="1"/>
          </p:cNvSpPr>
          <p:nvPr>
            <p:ph type="media" sz="quarter" idx="10"/>
          </p:nvPr>
        </p:nvSpPr>
        <p:spPr>
          <a:xfrm>
            <a:off x="0" y="0"/>
            <a:ext cx="9144000" cy="5143500"/>
          </a:xfrm>
        </p:spPr>
        <p:txBody>
          <a:bodyPr/>
          <a:lstStyle/>
          <a:p>
            <a:r>
              <a:rPr lang="en-US"/>
              <a:t>Click icon to add media</a:t>
            </a:r>
          </a:p>
        </p:txBody>
      </p:sp>
      <p:sp>
        <p:nvSpPr>
          <p:cNvPr id="3" name="Footer Placeholder 12"/>
          <p:cNvSpPr>
            <a:spLocks noGrp="1"/>
          </p:cNvSpPr>
          <p:nvPr>
            <p:ph type="ftr" sz="quarter" idx="11"/>
          </p:nvPr>
        </p:nvSpPr>
        <p:spPr>
          <a:xfrm>
            <a:off x="3657600" y="4767264"/>
            <a:ext cx="1828800" cy="273844"/>
          </a:xfrm>
        </p:spPr>
        <p:txBody>
          <a:bodyPr/>
          <a:lstStyle>
            <a:lvl1pPr>
              <a:defRPr>
                <a:solidFill>
                  <a:schemeClr val="bg1"/>
                </a:solidFill>
              </a:defRPr>
            </a:lvl1pPr>
          </a:lstStyle>
          <a:p>
            <a:fld id="{5B06C967-C119-3A46-8999-DDAAE48B2E46}" type="slidenum">
              <a:rPr lang="en-US" smtClean="0"/>
              <a:pPr/>
              <a:t>‹#›</a:t>
            </a:fld>
            <a:endParaRPr lang="en-US"/>
          </a:p>
        </p:txBody>
      </p:sp>
    </p:spTree>
    <p:extLst>
      <p:ext uri="{BB962C8B-B14F-4D97-AF65-F5344CB8AC3E}">
        <p14:creationId xmlns:p14="http://schemas.microsoft.com/office/powerpoint/2010/main" val="387678545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20000"/>
            <a:extLst>
              <a:ext uri="{28A0092B-C50C-407E-A947-70E740481C1C}">
                <a14:useLocalDpi xmlns:a14="http://schemas.microsoft.com/office/drawing/2010/main"/>
              </a:ext>
            </a:extLst>
          </a:blip>
          <a:stretch>
            <a:fillRect/>
          </a:stretch>
        </p:blipFill>
        <p:spPr>
          <a:xfrm>
            <a:off x="0" y="-127528"/>
            <a:ext cx="9144000" cy="2369605"/>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376228" y="1915619"/>
            <a:ext cx="4382019" cy="1312262"/>
          </a:xfrm>
          <a:prstGeom prst="rect">
            <a:avLst/>
          </a:prstGeom>
        </p:spPr>
      </p:pic>
      <p:sp>
        <p:nvSpPr>
          <p:cNvPr id="4" name="Rectangle 3"/>
          <p:cNvSpPr/>
          <p:nvPr userDrawn="1"/>
        </p:nvSpPr>
        <p:spPr>
          <a:xfrm>
            <a:off x="3269398" y="4614082"/>
            <a:ext cx="2605201" cy="219291"/>
          </a:xfrm>
          <a:prstGeom prst="rect">
            <a:avLst/>
          </a:prstGeom>
        </p:spPr>
        <p:txBody>
          <a:bodyPr wrap="none">
            <a:spAutoFit/>
          </a:bodyPr>
          <a:lstStyle/>
          <a:p>
            <a:pPr algn="ctr"/>
            <a:r>
              <a:rPr lang="en-US" sz="825" b="1" i="0">
                <a:solidFill>
                  <a:schemeClr val="bg1">
                    <a:alpha val="20000"/>
                  </a:schemeClr>
                </a:solidFill>
                <a:latin typeface="Zoram ldsLat" charset="0"/>
                <a:ea typeface="Zoram ldsLat" charset="0"/>
                <a:cs typeface="Zoram ldsLat" charset="0"/>
              </a:rPr>
              <a:t> © 2017 by Intellectual Reserve, Inc. All rights reserved.</a:t>
            </a:r>
          </a:p>
        </p:txBody>
      </p:sp>
    </p:spTree>
    <p:extLst>
      <p:ext uri="{BB962C8B-B14F-4D97-AF65-F5344CB8AC3E}">
        <p14:creationId xmlns:p14="http://schemas.microsoft.com/office/powerpoint/2010/main" val="218782538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Section Header 2">
    <p:bg>
      <p:bgPr>
        <a:solidFill>
          <a:schemeClr val="accent1"/>
        </a:solidFill>
        <a:effectLst/>
      </p:bgPr>
    </p:bg>
    <p:spTree>
      <p:nvGrpSpPr>
        <p:cNvPr id="1" name=""/>
        <p:cNvGrpSpPr/>
        <p:nvPr/>
      </p:nvGrpSpPr>
      <p:grpSpPr>
        <a:xfrm>
          <a:off x="0" y="0"/>
          <a:ext cx="0" cy="0"/>
          <a:chOff x="0" y="0"/>
          <a:chExt cx="0" cy="0"/>
        </a:xfrm>
      </p:grpSpPr>
      <p:sp>
        <p:nvSpPr>
          <p:cNvPr id="13" name="Footer Placeholder 4"/>
          <p:cNvSpPr>
            <a:spLocks noGrp="1"/>
          </p:cNvSpPr>
          <p:nvPr>
            <p:ph type="ftr" sz="quarter" idx="3"/>
          </p:nvPr>
        </p:nvSpPr>
        <p:spPr>
          <a:xfrm>
            <a:off x="3657600" y="4767264"/>
            <a:ext cx="1828800" cy="273844"/>
          </a:xfrm>
          <a:prstGeom prst="rect">
            <a:avLst/>
          </a:prstGeom>
        </p:spPr>
        <p:txBody>
          <a:bodyPr vert="horz" lIns="91440" tIns="45720" rIns="91440" bIns="45720" rtlCol="0" anchor="ctr"/>
          <a:lstStyle>
            <a:lvl1pPr algn="ctr">
              <a:defRPr sz="900" b="0" i="0">
                <a:solidFill>
                  <a:schemeClr val="bg1"/>
                </a:solidFill>
                <a:latin typeface="Arial" charset="0"/>
                <a:ea typeface="Arial" charset="0"/>
                <a:cs typeface="Arial" charset="0"/>
              </a:defRPr>
            </a:lvl1pPr>
          </a:lstStyle>
          <a:p>
            <a:fld id="{5B06C967-C119-3A46-8999-DDAAE48B2E46}" type="slidenum">
              <a:rPr lang="en-US" smtClean="0"/>
              <a:pPr/>
              <a:t>‹#›</a:t>
            </a:fld>
            <a:endParaRPr lang="en-US"/>
          </a:p>
        </p:txBody>
      </p:sp>
      <p:sp>
        <p:nvSpPr>
          <p:cNvPr id="14" name="Slide Number Placeholder 5"/>
          <p:cNvSpPr>
            <a:spLocks noGrp="1"/>
          </p:cNvSpPr>
          <p:nvPr>
            <p:ph type="sldNum" sz="quarter" idx="4"/>
          </p:nvPr>
        </p:nvSpPr>
        <p:spPr>
          <a:xfrm>
            <a:off x="5486400" y="4767264"/>
            <a:ext cx="3028950" cy="273844"/>
          </a:xfrm>
          <a:prstGeom prst="rect">
            <a:avLst/>
          </a:prstGeom>
        </p:spPr>
        <p:txBody>
          <a:bodyPr vert="horz" lIns="91440" tIns="45720" rIns="91440" bIns="45720" rtlCol="0" anchor="ctr"/>
          <a:lstStyle>
            <a:lvl1pPr algn="r">
              <a:defRPr sz="675" b="0" i="0">
                <a:solidFill>
                  <a:schemeClr val="bg1"/>
                </a:solidFill>
                <a:latin typeface="Arial" charset="0"/>
                <a:ea typeface="Arial" charset="0"/>
                <a:cs typeface="Arial" charset="0"/>
              </a:defRPr>
            </a:lvl1pPr>
          </a:lstStyle>
          <a:p>
            <a:r>
              <a:rPr lang="en-US"/>
              <a:t>DEPARTMENT NAME GOES HERE | FEBRUARY 2017</a:t>
            </a:r>
          </a:p>
        </p:txBody>
      </p:sp>
      <p:sp>
        <p:nvSpPr>
          <p:cNvPr id="6" name="Title 1"/>
          <p:cNvSpPr>
            <a:spLocks noGrp="1"/>
          </p:cNvSpPr>
          <p:nvPr>
            <p:ph type="title"/>
          </p:nvPr>
        </p:nvSpPr>
        <p:spPr>
          <a:xfrm>
            <a:off x="457200" y="542925"/>
            <a:ext cx="8201025" cy="1514475"/>
          </a:xfrm>
        </p:spPr>
        <p:txBody>
          <a:bodyPr anchor="b">
            <a:normAutofit/>
          </a:bodyPr>
          <a:lstStyle>
            <a:lvl1pPr algn="l">
              <a:lnSpc>
                <a:spcPct val="100000"/>
              </a:lnSpc>
              <a:defRPr sz="2999">
                <a:solidFill>
                  <a:schemeClr val="bg1"/>
                </a:solidFill>
              </a:defRPr>
            </a:lvl1pPr>
          </a:lstStyle>
          <a:p>
            <a:r>
              <a:rPr lang="en-US"/>
              <a:t>Click to edit Master title style</a:t>
            </a:r>
          </a:p>
        </p:txBody>
      </p:sp>
      <p:sp>
        <p:nvSpPr>
          <p:cNvPr id="7" name="Text Placeholder 2"/>
          <p:cNvSpPr>
            <a:spLocks noGrp="1"/>
          </p:cNvSpPr>
          <p:nvPr>
            <p:ph type="body" idx="1"/>
          </p:nvPr>
        </p:nvSpPr>
        <p:spPr>
          <a:xfrm>
            <a:off x="457200" y="2166965"/>
            <a:ext cx="8201025" cy="1125140"/>
          </a:xfrm>
        </p:spPr>
        <p:txBody>
          <a:bodyPr>
            <a:normAutofit/>
          </a:bodyPr>
          <a:lstStyle>
            <a:lvl1pPr marL="0" indent="0" algn="l">
              <a:lnSpc>
                <a:spcPct val="100000"/>
              </a:lnSpc>
              <a:buNone/>
              <a:defRPr sz="2099" b="0" i="0">
                <a:solidFill>
                  <a:schemeClr val="bg1"/>
                </a:solidFill>
                <a:latin typeface="Palatino Regular" charset="0"/>
                <a:ea typeface="Palatino Regular" charset="0"/>
                <a:cs typeface="Palatino Regular" charset="0"/>
              </a:defRPr>
            </a:lvl1pPr>
            <a:lvl2pPr marL="342797" indent="0">
              <a:buNone/>
              <a:defRPr sz="1499">
                <a:solidFill>
                  <a:schemeClr val="tx1">
                    <a:tint val="75000"/>
                  </a:schemeClr>
                </a:solidFill>
              </a:defRPr>
            </a:lvl2pPr>
            <a:lvl3pPr marL="685595" indent="0">
              <a:buNone/>
              <a:defRPr sz="1349">
                <a:solidFill>
                  <a:schemeClr val="tx1">
                    <a:tint val="75000"/>
                  </a:schemeClr>
                </a:solidFill>
              </a:defRPr>
            </a:lvl3pPr>
            <a:lvl4pPr marL="1028392" indent="0">
              <a:buNone/>
              <a:defRPr sz="1200">
                <a:solidFill>
                  <a:schemeClr val="tx1">
                    <a:tint val="75000"/>
                  </a:schemeClr>
                </a:solidFill>
              </a:defRPr>
            </a:lvl4pPr>
            <a:lvl5pPr marL="1371188" indent="0">
              <a:buNone/>
              <a:defRPr sz="1200">
                <a:solidFill>
                  <a:schemeClr val="tx1">
                    <a:tint val="75000"/>
                  </a:schemeClr>
                </a:solidFill>
              </a:defRPr>
            </a:lvl5pPr>
            <a:lvl6pPr marL="1713986" indent="0">
              <a:buNone/>
              <a:defRPr sz="1200">
                <a:solidFill>
                  <a:schemeClr val="tx1">
                    <a:tint val="75000"/>
                  </a:schemeClr>
                </a:solidFill>
              </a:defRPr>
            </a:lvl6pPr>
            <a:lvl7pPr marL="2056783" indent="0">
              <a:buNone/>
              <a:defRPr sz="1200">
                <a:solidFill>
                  <a:schemeClr val="tx1">
                    <a:tint val="75000"/>
                  </a:schemeClr>
                </a:solidFill>
              </a:defRPr>
            </a:lvl7pPr>
            <a:lvl8pPr marL="2399580" indent="0">
              <a:buNone/>
              <a:defRPr sz="1200">
                <a:solidFill>
                  <a:schemeClr val="tx1">
                    <a:tint val="75000"/>
                  </a:schemeClr>
                </a:solidFill>
              </a:defRPr>
            </a:lvl8pPr>
            <a:lvl9pPr marL="2742377"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835175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0928" y="283791"/>
            <a:ext cx="7640707" cy="577247"/>
          </a:xfrm>
        </p:spPr>
        <p:txBody>
          <a:bodyPr anchor="t"/>
          <a:lstStyle>
            <a:lvl1pPr>
              <a:lnSpc>
                <a:spcPct val="100000"/>
              </a:lnSpc>
              <a:defRPr/>
            </a:lvl1pPr>
          </a:lstStyle>
          <a:p>
            <a:r>
              <a:rPr lang="en-US"/>
              <a:t>Click to edit Master title style</a:t>
            </a:r>
          </a:p>
        </p:txBody>
      </p:sp>
      <p:sp>
        <p:nvSpPr>
          <p:cNvPr id="13" name="Footer Placeholder 12"/>
          <p:cNvSpPr>
            <a:spLocks noGrp="1"/>
          </p:cNvSpPr>
          <p:nvPr>
            <p:ph type="ftr" sz="quarter" idx="10"/>
          </p:nvPr>
        </p:nvSpPr>
        <p:spPr/>
        <p:txBody>
          <a:bodyPr/>
          <a:lstStyle/>
          <a:p>
            <a:fld id="{5B06C967-C119-3A46-8999-DDAAE48B2E46}" type="slidenum">
              <a:rPr lang="en-US" smtClean="0"/>
              <a:pPr/>
              <a:t>‹#›</a:t>
            </a:fld>
            <a:endParaRPr lang="en-US"/>
          </a:p>
        </p:txBody>
      </p:sp>
      <p:sp>
        <p:nvSpPr>
          <p:cNvPr id="14" name="Slide Number Placeholder 13"/>
          <p:cNvSpPr>
            <a:spLocks noGrp="1"/>
          </p:cNvSpPr>
          <p:nvPr>
            <p:ph type="sldNum" sz="quarter" idx="11"/>
          </p:nvPr>
        </p:nvSpPr>
        <p:spPr/>
        <p:txBody>
          <a:bodyPr/>
          <a:lstStyle/>
          <a:p>
            <a:r>
              <a:rPr lang="en-US"/>
              <a:t>DEPARTMENT NAME GOES HERE | FEBRUARY 2020</a:t>
            </a:r>
          </a:p>
        </p:txBody>
      </p:sp>
    </p:spTree>
    <p:extLst>
      <p:ext uri="{BB962C8B-B14F-4D97-AF65-F5344CB8AC3E}">
        <p14:creationId xmlns:p14="http://schemas.microsoft.com/office/powerpoint/2010/main" val="233911841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9027"/>
            <a:ext cx="9144000" cy="5143500"/>
          </a:xfrm>
          <a:prstGeom prst="rect">
            <a:avLst/>
          </a:prstGeom>
        </p:spPr>
      </p:pic>
      <p:sp>
        <p:nvSpPr>
          <p:cNvPr id="2" name="Title 1"/>
          <p:cNvSpPr>
            <a:spLocks noGrp="1"/>
          </p:cNvSpPr>
          <p:nvPr>
            <p:ph type="ctrTitle" hasCustomPrompt="1"/>
          </p:nvPr>
        </p:nvSpPr>
        <p:spPr>
          <a:xfrm>
            <a:off x="465152" y="524786"/>
            <a:ext cx="7535848" cy="1174806"/>
          </a:xfrm>
          <a:prstGeom prst="rect">
            <a:avLst/>
          </a:prstGeom>
        </p:spPr>
        <p:txBody>
          <a:bodyPr anchor="b">
            <a:noAutofit/>
          </a:bodyPr>
          <a:lstStyle>
            <a:lvl1pPr algn="l">
              <a:defRPr sz="2999">
                <a:solidFill>
                  <a:schemeClr val="tx1"/>
                </a:solidFill>
              </a:defRPr>
            </a:lvl1pPr>
          </a:lstStyle>
          <a:p>
            <a:r>
              <a:rPr lang="en-US"/>
              <a:t>Title</a:t>
            </a:r>
          </a:p>
        </p:txBody>
      </p:sp>
      <p:sp>
        <p:nvSpPr>
          <p:cNvPr id="3" name="Subtitle 2"/>
          <p:cNvSpPr>
            <a:spLocks noGrp="1"/>
          </p:cNvSpPr>
          <p:nvPr>
            <p:ph type="subTitle" idx="1" hasCustomPrompt="1"/>
          </p:nvPr>
        </p:nvSpPr>
        <p:spPr>
          <a:xfrm>
            <a:off x="465152" y="1866568"/>
            <a:ext cx="7535848" cy="409493"/>
          </a:xfrm>
          <a:prstGeom prst="rect">
            <a:avLst/>
          </a:prstGeom>
        </p:spPr>
        <p:txBody>
          <a:bodyPr>
            <a:noAutofit/>
          </a:bodyPr>
          <a:lstStyle>
            <a:lvl1pPr marL="0" indent="0" algn="l">
              <a:buNone/>
              <a:defRPr sz="1499" b="0" i="0">
                <a:solidFill>
                  <a:schemeClr val="tx2"/>
                </a:solidFill>
                <a:latin typeface="Arial Regular"/>
                <a:ea typeface="Arial Regular"/>
                <a:cs typeface="Arial Regular"/>
              </a:defRPr>
            </a:lvl1pPr>
            <a:lvl2pPr marL="342797" indent="0" algn="ctr">
              <a:buNone/>
              <a:defRPr sz="1499"/>
            </a:lvl2pPr>
            <a:lvl3pPr marL="685595" indent="0" algn="ctr">
              <a:buNone/>
              <a:defRPr sz="1349"/>
            </a:lvl3pPr>
            <a:lvl4pPr marL="1028392" indent="0" algn="ctr">
              <a:buNone/>
              <a:defRPr sz="1200"/>
            </a:lvl4pPr>
            <a:lvl5pPr marL="1371188" indent="0" algn="ctr">
              <a:buNone/>
              <a:defRPr sz="1200"/>
            </a:lvl5pPr>
            <a:lvl6pPr marL="1713986" indent="0" algn="ctr">
              <a:buNone/>
              <a:defRPr sz="1200"/>
            </a:lvl6pPr>
            <a:lvl7pPr marL="2056783" indent="0" algn="ctr">
              <a:buNone/>
              <a:defRPr sz="1200"/>
            </a:lvl7pPr>
            <a:lvl8pPr marL="2399580" indent="0" algn="ctr">
              <a:buNone/>
              <a:defRPr sz="1200"/>
            </a:lvl8pPr>
            <a:lvl9pPr marL="2742377" indent="0" algn="ctr">
              <a:buNone/>
              <a:defRPr sz="1200"/>
            </a:lvl9pPr>
          </a:lstStyle>
          <a:p>
            <a:r>
              <a:rPr lang="en-US"/>
              <a:t>Substyle</a:t>
            </a:r>
          </a:p>
        </p:txBody>
      </p:sp>
      <p:sp>
        <p:nvSpPr>
          <p:cNvPr id="8" name="Subtitle 2"/>
          <p:cNvSpPr txBox="1">
            <a:spLocks/>
          </p:cNvSpPr>
          <p:nvPr userDrawn="1"/>
        </p:nvSpPr>
        <p:spPr>
          <a:xfrm>
            <a:off x="465152" y="2276061"/>
            <a:ext cx="7535848" cy="591378"/>
          </a:xfrm>
          <a:prstGeom prst="rect">
            <a:avLst/>
          </a:prstGeom>
        </p:spPr>
        <p:txBody>
          <a:bodyPr vert="horz" lIns="68562" tIns="34281" rIns="68562" bIns="34281" rtlCol="0">
            <a:normAutofit/>
          </a:bodyPr>
          <a:lstStyle>
            <a:lvl1pPr marL="0" indent="0" algn="l" defTabSz="914400" rtl="0" eaLnBrk="1" latinLnBrk="0" hangingPunct="1">
              <a:lnSpc>
                <a:spcPct val="90000"/>
              </a:lnSpc>
              <a:spcBef>
                <a:spcPts val="1000"/>
              </a:spcBef>
              <a:buFont typeface="Arial"/>
              <a:buNone/>
              <a:defRPr sz="2400" b="0" i="0" kern="1200">
                <a:solidFill>
                  <a:schemeClr val="tx1"/>
                </a:solidFill>
                <a:latin typeface="Zoram ldsLat Light" charset="0"/>
                <a:ea typeface="Zoram ldsLat Light" charset="0"/>
                <a:cs typeface="Zoram ldsL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Zoram ldsLat Light" charset="0"/>
                <a:ea typeface="Zoram ldsLat Light" charset="0"/>
                <a:cs typeface="Zoram ldsL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Zoram ldsLat Light" charset="0"/>
                <a:ea typeface="Zoram ldsLat Light" charset="0"/>
                <a:cs typeface="Zoram ldsL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Zoram ldsLat Light" charset="0"/>
                <a:ea typeface="Zoram ldsLat Light" charset="0"/>
                <a:cs typeface="Zoram ldsL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Zoram ldsLat Light" charset="0"/>
                <a:ea typeface="Zoram ldsLat Light" charset="0"/>
                <a:cs typeface="Zoram ldsL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750" b="0" i="0">
                <a:solidFill>
                  <a:schemeClr val="tx2"/>
                </a:solidFill>
                <a:latin typeface="Palatino Regular"/>
                <a:ea typeface="McKay ldsLat" charset="0"/>
                <a:cs typeface="McKay ldsLat" charset="0"/>
              </a:rPr>
              <a:t>Confidential—for headquarters use only</a:t>
            </a:r>
            <a:r>
              <a:rPr lang="en-US" sz="750" b="0" i="0" baseline="0">
                <a:solidFill>
                  <a:schemeClr val="tx2"/>
                </a:solidFill>
                <a:latin typeface="Palatino Regular"/>
                <a:ea typeface="McKay ldsLat" charset="0"/>
                <a:cs typeface="McKay ldsLat" charset="0"/>
              </a:rPr>
              <a:t>. </a:t>
            </a:r>
          </a:p>
          <a:p>
            <a:r>
              <a:rPr lang="en-US" sz="750" b="0" i="0">
                <a:solidFill>
                  <a:schemeClr val="tx2"/>
                </a:solidFill>
                <a:latin typeface="Palatino Regular"/>
                <a:ea typeface="McKay ldsLat" charset="0"/>
                <a:cs typeface="McKay ldsLat" charset="0"/>
              </a:rPr>
              <a:t>© 2020 by Intellectual Reserve, Inc. All Rights Reserved. </a:t>
            </a:r>
          </a:p>
        </p:txBody>
      </p:sp>
      <p:sp>
        <p:nvSpPr>
          <p:cNvPr id="6" name="Footer Placeholder 12">
            <a:extLst>
              <a:ext uri="{FF2B5EF4-FFF2-40B4-BE49-F238E27FC236}">
                <a16:creationId xmlns:a16="http://schemas.microsoft.com/office/drawing/2014/main" id="{8D7805E0-DFBC-4472-969C-71F3037A0F4D}"/>
              </a:ext>
            </a:extLst>
          </p:cNvPr>
          <p:cNvSpPr>
            <a:spLocks noGrp="1"/>
          </p:cNvSpPr>
          <p:nvPr>
            <p:ph type="ftr" sz="quarter" idx="3"/>
          </p:nvPr>
        </p:nvSpPr>
        <p:spPr>
          <a:xfrm>
            <a:off x="3657600" y="4773114"/>
            <a:ext cx="1828800" cy="273844"/>
          </a:xfrm>
          <a:prstGeom prst="rect">
            <a:avLst/>
          </a:prstGeom>
        </p:spPr>
        <p:txBody>
          <a:bodyPr/>
          <a:lstStyle>
            <a:lvl1pPr algn="ctr">
              <a:defRPr sz="750" b="0" i="0">
                <a:solidFill>
                  <a:schemeClr val="tx2"/>
                </a:solidFill>
                <a:latin typeface="Calibri" panose="020F0502020204030204" pitchFamily="34" charset="0"/>
                <a:cs typeface="Calibri" panose="020F0502020204030204" pitchFamily="34" charset="0"/>
              </a:defRPr>
            </a:lvl1pPr>
          </a:lstStyle>
          <a:p>
            <a:fld id="{F388702D-9539-4D7F-89F0-875855B8ECFB}" type="slidenum">
              <a:rPr lang="en-US" smtClean="0"/>
              <a:pPr/>
              <a:t>‹#›</a:t>
            </a:fld>
            <a:endParaRPr lang="en-US"/>
          </a:p>
        </p:txBody>
      </p:sp>
    </p:spTree>
    <p:extLst>
      <p:ext uri="{BB962C8B-B14F-4D97-AF65-F5344CB8AC3E}">
        <p14:creationId xmlns:p14="http://schemas.microsoft.com/office/powerpoint/2010/main" val="334717513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586431" y="119743"/>
            <a:ext cx="2557571" cy="968828"/>
          </a:xfrm>
        </p:spPr>
        <p:txBody>
          <a:bodyPr>
            <a:noAutofit/>
          </a:bodyPr>
          <a:lstStyle>
            <a:lvl1pPr>
              <a:defRPr sz="2800" cap="small" baseline="0"/>
            </a:lvl1pPr>
          </a:lstStyle>
          <a:p>
            <a:r>
              <a:rPr lang="en-US"/>
              <a:t>Click to edit Master title style</a:t>
            </a:r>
          </a:p>
        </p:txBody>
      </p:sp>
      <p:sp>
        <p:nvSpPr>
          <p:cNvPr id="4" name="Picture Placeholder 3"/>
          <p:cNvSpPr>
            <a:spLocks noGrp="1"/>
          </p:cNvSpPr>
          <p:nvPr>
            <p:ph type="pic" sz="quarter" idx="10"/>
          </p:nvPr>
        </p:nvSpPr>
        <p:spPr>
          <a:xfrm>
            <a:off x="0" y="0"/>
            <a:ext cx="6583680" cy="5143500"/>
          </a:xfrm>
        </p:spPr>
        <p:txBody>
          <a:bodyPr/>
          <a:lstStyle/>
          <a:p>
            <a:endParaRPr lang="en-US"/>
          </a:p>
        </p:txBody>
      </p:sp>
      <p:sp>
        <p:nvSpPr>
          <p:cNvPr id="6" name="Text Placeholder 5"/>
          <p:cNvSpPr>
            <a:spLocks noGrp="1"/>
          </p:cNvSpPr>
          <p:nvPr>
            <p:ph type="body" sz="quarter" idx="11"/>
          </p:nvPr>
        </p:nvSpPr>
        <p:spPr>
          <a:xfrm>
            <a:off x="6593306" y="990743"/>
            <a:ext cx="2550694" cy="4152757"/>
          </a:xfrm>
        </p:spPr>
        <p:txBody>
          <a:bodyPr/>
          <a:lstStyle>
            <a:lvl1pPr marL="0" indent="0" algn="ctr">
              <a:buNone/>
              <a:defRPr sz="1600" baseline="0">
                <a:latin typeface="Times New Roman"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3178589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Light">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Title 1"/>
          <p:cNvSpPr>
            <a:spLocks noGrp="1"/>
          </p:cNvSpPr>
          <p:nvPr>
            <p:ph type="ctrTitle" hasCustomPrompt="1"/>
          </p:nvPr>
        </p:nvSpPr>
        <p:spPr>
          <a:xfrm>
            <a:off x="465152" y="524786"/>
            <a:ext cx="7535848" cy="1174806"/>
          </a:xfrm>
          <a:prstGeom prst="rect">
            <a:avLst/>
          </a:prstGeom>
        </p:spPr>
        <p:txBody>
          <a:bodyPr anchor="b">
            <a:noAutofit/>
          </a:bodyPr>
          <a:lstStyle>
            <a:lvl1pPr algn="l">
              <a:defRPr sz="2999">
                <a:solidFill>
                  <a:schemeClr val="bg1"/>
                </a:solidFill>
              </a:defRPr>
            </a:lvl1pPr>
          </a:lstStyle>
          <a:p>
            <a:r>
              <a:rPr lang="en-US"/>
              <a:t>Title</a:t>
            </a:r>
          </a:p>
        </p:txBody>
      </p:sp>
      <p:sp>
        <p:nvSpPr>
          <p:cNvPr id="10" name="Subtitle 2"/>
          <p:cNvSpPr>
            <a:spLocks noGrp="1"/>
          </p:cNvSpPr>
          <p:nvPr>
            <p:ph type="subTitle" idx="1" hasCustomPrompt="1"/>
          </p:nvPr>
        </p:nvSpPr>
        <p:spPr>
          <a:xfrm>
            <a:off x="465152" y="1866568"/>
            <a:ext cx="7535848" cy="409493"/>
          </a:xfrm>
          <a:prstGeom prst="rect">
            <a:avLst/>
          </a:prstGeom>
        </p:spPr>
        <p:txBody>
          <a:bodyPr>
            <a:noAutofit/>
          </a:bodyPr>
          <a:lstStyle>
            <a:lvl1pPr marL="0" indent="0" algn="l">
              <a:buNone/>
              <a:defRPr sz="1499" b="0" i="0">
                <a:solidFill>
                  <a:schemeClr val="bg2"/>
                </a:solidFill>
                <a:latin typeface="Arial Regular"/>
                <a:ea typeface="Arial Regular"/>
                <a:cs typeface="Arial Regular"/>
              </a:defRPr>
            </a:lvl1pPr>
            <a:lvl2pPr marL="342797" indent="0" algn="ctr">
              <a:buNone/>
              <a:defRPr sz="1499"/>
            </a:lvl2pPr>
            <a:lvl3pPr marL="685595" indent="0" algn="ctr">
              <a:buNone/>
              <a:defRPr sz="1349"/>
            </a:lvl3pPr>
            <a:lvl4pPr marL="1028392" indent="0" algn="ctr">
              <a:buNone/>
              <a:defRPr sz="1200"/>
            </a:lvl4pPr>
            <a:lvl5pPr marL="1371188" indent="0" algn="ctr">
              <a:buNone/>
              <a:defRPr sz="1200"/>
            </a:lvl5pPr>
            <a:lvl6pPr marL="1713986" indent="0" algn="ctr">
              <a:buNone/>
              <a:defRPr sz="1200"/>
            </a:lvl6pPr>
            <a:lvl7pPr marL="2056783" indent="0" algn="ctr">
              <a:buNone/>
              <a:defRPr sz="1200"/>
            </a:lvl7pPr>
            <a:lvl8pPr marL="2399580" indent="0" algn="ctr">
              <a:buNone/>
              <a:defRPr sz="1200"/>
            </a:lvl8pPr>
            <a:lvl9pPr marL="2742377" indent="0" algn="ctr">
              <a:buNone/>
              <a:defRPr sz="1200"/>
            </a:lvl9pPr>
          </a:lstStyle>
          <a:p>
            <a:r>
              <a:rPr lang="en-US"/>
              <a:t>Substyle</a:t>
            </a:r>
          </a:p>
        </p:txBody>
      </p:sp>
      <p:sp>
        <p:nvSpPr>
          <p:cNvPr id="11" name="Subtitle 2"/>
          <p:cNvSpPr txBox="1">
            <a:spLocks/>
          </p:cNvSpPr>
          <p:nvPr userDrawn="1"/>
        </p:nvSpPr>
        <p:spPr>
          <a:xfrm>
            <a:off x="465152" y="2276061"/>
            <a:ext cx="7535848" cy="591378"/>
          </a:xfrm>
          <a:prstGeom prst="rect">
            <a:avLst/>
          </a:prstGeom>
        </p:spPr>
        <p:txBody>
          <a:bodyPr vert="horz" lIns="68562" tIns="34281" rIns="68562" bIns="34281" rtlCol="0">
            <a:noAutofit/>
          </a:bodyPr>
          <a:lstStyle>
            <a:lvl1pPr marL="0" indent="0" algn="l" defTabSz="914400" rtl="0" eaLnBrk="1" latinLnBrk="0" hangingPunct="1">
              <a:lnSpc>
                <a:spcPct val="90000"/>
              </a:lnSpc>
              <a:spcBef>
                <a:spcPts val="1000"/>
              </a:spcBef>
              <a:buFont typeface="Arial"/>
              <a:buNone/>
              <a:defRPr sz="2400" b="0" i="0" kern="1200">
                <a:solidFill>
                  <a:schemeClr val="tx1"/>
                </a:solidFill>
                <a:latin typeface="Zoram ldsLat Light" charset="0"/>
                <a:ea typeface="Zoram ldsLat Light" charset="0"/>
                <a:cs typeface="Zoram ldsL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Zoram ldsLat Light" charset="0"/>
                <a:ea typeface="Zoram ldsLat Light" charset="0"/>
                <a:cs typeface="Zoram ldsL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Zoram ldsLat Light" charset="0"/>
                <a:ea typeface="Zoram ldsLat Light" charset="0"/>
                <a:cs typeface="Zoram ldsL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Zoram ldsLat Light" charset="0"/>
                <a:ea typeface="Zoram ldsLat Light" charset="0"/>
                <a:cs typeface="Zoram ldsL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Zoram ldsLat Light" charset="0"/>
                <a:ea typeface="Zoram ldsLat Light" charset="0"/>
                <a:cs typeface="Zoram ldsL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750" b="0" i="0">
                <a:solidFill>
                  <a:schemeClr val="bg2"/>
                </a:solidFill>
                <a:latin typeface="Palatino Regular"/>
                <a:ea typeface="McKay ldsLat" charset="0"/>
                <a:cs typeface="McKay ldsLat" charset="0"/>
              </a:rPr>
              <a:t>Confidential—for headquarters use only. RP#12345678 </a:t>
            </a:r>
          </a:p>
          <a:p>
            <a:r>
              <a:rPr lang="en-US" sz="750" b="0" i="0">
                <a:solidFill>
                  <a:srgbClr val="939598"/>
                </a:solidFill>
                <a:latin typeface="Palatino Regular"/>
                <a:ea typeface="McKay ldsLat" charset="0"/>
                <a:cs typeface="McKay ldsLat" charset="0"/>
              </a:rPr>
              <a:t>© 2017 by Intellectual Reserve, Inc. All Rights Reserved. PD#88888888</a:t>
            </a:r>
          </a:p>
        </p:txBody>
      </p:sp>
    </p:spTree>
    <p:extLst>
      <p:ext uri="{BB962C8B-B14F-4D97-AF65-F5344CB8AC3E}">
        <p14:creationId xmlns:p14="http://schemas.microsoft.com/office/powerpoint/2010/main" val="943902972"/>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564369"/>
            <a:ext cx="7886700" cy="673872"/>
          </a:xfrm>
          <a:prstGeom prst="rect">
            <a:avLst/>
          </a:prstGeom>
        </p:spPr>
        <p:txBody>
          <a:bodyPr>
            <a:normAutofit/>
          </a:bodyPr>
          <a:lstStyle>
            <a:lvl1pPr>
              <a:defRPr sz="2999"/>
            </a:lvl1pPr>
          </a:lstStyle>
          <a:p>
            <a:r>
              <a:rPr lang="en-US"/>
              <a:t>Click to edit Master title style</a:t>
            </a:r>
          </a:p>
        </p:txBody>
      </p:sp>
      <p:sp>
        <p:nvSpPr>
          <p:cNvPr id="3" name="Content Placeholder 2"/>
          <p:cNvSpPr>
            <a:spLocks noGrp="1"/>
          </p:cNvSpPr>
          <p:nvPr>
            <p:ph idx="1"/>
          </p:nvPr>
        </p:nvSpPr>
        <p:spPr>
          <a:xfrm>
            <a:off x="628650" y="1284515"/>
            <a:ext cx="7886700" cy="3348208"/>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12">
            <a:extLst>
              <a:ext uri="{FF2B5EF4-FFF2-40B4-BE49-F238E27FC236}">
                <a16:creationId xmlns:a16="http://schemas.microsoft.com/office/drawing/2014/main" id="{35DC7AF4-3C8B-AA42-98AD-08D38FE73927}"/>
              </a:ext>
            </a:extLst>
          </p:cNvPr>
          <p:cNvSpPr>
            <a:spLocks noGrp="1"/>
          </p:cNvSpPr>
          <p:nvPr>
            <p:ph type="ftr" sz="quarter" idx="3"/>
          </p:nvPr>
        </p:nvSpPr>
        <p:spPr>
          <a:xfrm>
            <a:off x="3657600" y="4773114"/>
            <a:ext cx="1828800" cy="273844"/>
          </a:xfrm>
          <a:prstGeom prst="rect">
            <a:avLst/>
          </a:prstGeom>
        </p:spPr>
        <p:txBody>
          <a:bodyPr/>
          <a:lstStyle>
            <a:lvl1pPr algn="ctr">
              <a:defRPr sz="750" b="0" i="0">
                <a:solidFill>
                  <a:schemeClr val="tx2"/>
                </a:solidFill>
                <a:latin typeface="Calibri" panose="020F0502020204030204" pitchFamily="34" charset="0"/>
                <a:cs typeface="Calibri" panose="020F0502020204030204" pitchFamily="34" charset="0"/>
              </a:defRPr>
            </a:lvl1pPr>
          </a:lstStyle>
          <a:p>
            <a:fld id="{F388702D-9539-4D7F-89F0-875855B8ECFB}" type="slidenum">
              <a:rPr lang="en-US" smtClean="0"/>
              <a:pPr/>
              <a:t>‹#›</a:t>
            </a:fld>
            <a:endParaRPr lang="en-US"/>
          </a:p>
        </p:txBody>
      </p:sp>
    </p:spTree>
    <p:extLst>
      <p:ext uri="{BB962C8B-B14F-4D97-AF65-F5344CB8AC3E}">
        <p14:creationId xmlns:p14="http://schemas.microsoft.com/office/powerpoint/2010/main" val="101442181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68">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Content and Subtitle">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70851" y="284536"/>
            <a:ext cx="7640707" cy="462974"/>
          </a:xfrm>
        </p:spPr>
        <p:txBody>
          <a:bodyPr anchor="t"/>
          <a:lstStyle>
            <a:lvl1pPr>
              <a:lnSpc>
                <a:spcPct val="100000"/>
              </a:lnSpc>
              <a:defRPr/>
            </a:lvl1pPr>
          </a:lstStyle>
          <a:p>
            <a:r>
              <a:rPr lang="en-US"/>
              <a:t>Click to edit Master title style</a:t>
            </a:r>
          </a:p>
        </p:txBody>
      </p:sp>
      <p:sp>
        <p:nvSpPr>
          <p:cNvPr id="3" name="Content Placeholder 2"/>
          <p:cNvSpPr>
            <a:spLocks noGrp="1"/>
          </p:cNvSpPr>
          <p:nvPr>
            <p:ph idx="1"/>
          </p:nvPr>
        </p:nvSpPr>
        <p:spPr>
          <a:xfrm>
            <a:off x="370850" y="1457326"/>
            <a:ext cx="7640708" cy="2778086"/>
          </a:xfrm>
        </p:spPr>
        <p:txBody>
          <a:bodyPr/>
          <a:lstStyle>
            <a:lvl1pPr marL="171398" marR="0" indent="-171398" algn="l" defTabSz="685595" rtl="0" eaLnBrk="1" fontAlgn="auto" latinLnBrk="0" hangingPunct="1">
              <a:lnSpc>
                <a:spcPct val="100000"/>
              </a:lnSpc>
              <a:spcBef>
                <a:spcPts val="750"/>
              </a:spcBef>
              <a:spcAft>
                <a:spcPts val="0"/>
              </a:spcAft>
              <a:buClrTx/>
              <a:buSzTx/>
              <a:buFont typeface="Arial"/>
              <a:buChar char="•"/>
              <a:tabLst/>
              <a:defRPr b="0" i="0">
                <a:latin typeface="Arial Bold" charset="0"/>
                <a:ea typeface="Arial Bold" charset="0"/>
                <a:cs typeface="Arial Bold" charset="0"/>
              </a:defRPr>
            </a:lvl1pPr>
            <a:lvl2pPr marL="514196" marR="0" indent="-171398" algn="l" defTabSz="685595" rtl="0" eaLnBrk="1" fontAlgn="auto" latinLnBrk="0" hangingPunct="1">
              <a:lnSpc>
                <a:spcPct val="100000"/>
              </a:lnSpc>
              <a:spcBef>
                <a:spcPts val="375"/>
              </a:spcBef>
              <a:spcAft>
                <a:spcPts val="0"/>
              </a:spcAft>
              <a:buClrTx/>
              <a:buSzTx/>
              <a:buFont typeface="Arial"/>
              <a:buChar char="•"/>
              <a:tabLst/>
              <a:defRPr b="1" i="0">
                <a:latin typeface="Arial Bold" charset="0"/>
                <a:ea typeface="Arial Bold" charset="0"/>
                <a:cs typeface="Arial Bold" charset="0"/>
              </a:defRPr>
            </a:lvl2pPr>
            <a:lvl3pPr marL="856993" marR="0" indent="-171398" algn="l" defTabSz="685595" rtl="0" eaLnBrk="1" fontAlgn="auto" latinLnBrk="0" hangingPunct="1">
              <a:lnSpc>
                <a:spcPct val="100000"/>
              </a:lnSpc>
              <a:spcBef>
                <a:spcPts val="375"/>
              </a:spcBef>
              <a:spcAft>
                <a:spcPts val="0"/>
              </a:spcAft>
              <a:buClrTx/>
              <a:buSzTx/>
              <a:buFont typeface="Arial"/>
              <a:buChar char="•"/>
              <a:tabLst/>
              <a:defRPr b="1" i="0">
                <a:latin typeface="Arial Bold" charset="0"/>
                <a:ea typeface="Arial Bold" charset="0"/>
                <a:cs typeface="Arial Bold" charset="0"/>
              </a:defRPr>
            </a:lvl3pPr>
            <a:lvl4pPr marL="1199790" marR="0" indent="-171398" algn="l" defTabSz="685595" rtl="0" eaLnBrk="1" fontAlgn="auto" latinLnBrk="0" hangingPunct="1">
              <a:lnSpc>
                <a:spcPct val="100000"/>
              </a:lnSpc>
              <a:spcBef>
                <a:spcPts val="375"/>
              </a:spcBef>
              <a:spcAft>
                <a:spcPts val="0"/>
              </a:spcAft>
              <a:buClrTx/>
              <a:buSzTx/>
              <a:buFont typeface="Arial"/>
              <a:buChar char="•"/>
              <a:tabLst/>
              <a:defRPr b="1" i="0">
                <a:latin typeface="Arial Bold" charset="0"/>
                <a:ea typeface="Arial Bold" charset="0"/>
                <a:cs typeface="Arial Bold" charset="0"/>
              </a:defRPr>
            </a:lvl4pPr>
            <a:lvl5pPr marL="1542587" marR="0" indent="-171398" algn="l" defTabSz="685595" rtl="0" eaLnBrk="1" fontAlgn="auto" latinLnBrk="0" hangingPunct="1">
              <a:lnSpc>
                <a:spcPct val="100000"/>
              </a:lnSpc>
              <a:spcBef>
                <a:spcPts val="375"/>
              </a:spcBef>
              <a:spcAft>
                <a:spcPts val="0"/>
              </a:spcAft>
              <a:buClrTx/>
              <a:buSzTx/>
              <a:buFont typeface="Arial"/>
              <a:buChar char="•"/>
              <a:tabLst/>
              <a:defRPr b="1" i="0">
                <a:latin typeface="Arial Bold" charset="0"/>
                <a:ea typeface="Arial Bold" charset="0"/>
                <a:cs typeface="Arial Bold" charset="0"/>
              </a:defRPr>
            </a:lvl5pPr>
          </a:lstStyle>
          <a:p>
            <a:pPr marL="171398" marR="0" lvl="0" indent="-171398" algn="l" defTabSz="685595" rtl="0" eaLnBrk="1" fontAlgn="auto" latinLnBrk="0" hangingPunct="1">
              <a:lnSpc>
                <a:spcPct val="100000"/>
              </a:lnSpc>
              <a:spcBef>
                <a:spcPts val="750"/>
              </a:spcBef>
              <a:spcAft>
                <a:spcPts val="0"/>
              </a:spcAft>
              <a:buClrTx/>
              <a:buSzTx/>
              <a:buFont typeface="Arial"/>
              <a:buChar char="•"/>
              <a:tabLst/>
              <a:defRPr/>
            </a:pPr>
            <a:r>
              <a:rPr kumimoji="0" lang="en-US" sz="2099" b="1" i="0" u="none" strike="noStrike" kern="1200" cap="none" spc="0" normalizeH="0" baseline="0" noProof="0">
                <a:ln>
                  <a:noFill/>
                </a:ln>
                <a:solidFill>
                  <a:srgbClr val="016183"/>
                </a:solidFill>
                <a:effectLst/>
                <a:uLnTx/>
                <a:uFillTx/>
                <a:latin typeface="Arial Bold" charset="0"/>
              </a:rPr>
              <a:t>Click to edit Master text styles</a:t>
            </a:r>
          </a:p>
          <a:p>
            <a:pPr marL="171398" marR="0" lvl="1" indent="-171398" algn="l" defTabSz="685595" rtl="0" eaLnBrk="1" fontAlgn="auto" latinLnBrk="0" hangingPunct="1">
              <a:lnSpc>
                <a:spcPct val="100000"/>
              </a:lnSpc>
              <a:spcBef>
                <a:spcPts val="750"/>
              </a:spcBef>
              <a:spcAft>
                <a:spcPts val="0"/>
              </a:spcAft>
              <a:buClrTx/>
              <a:buSzTx/>
              <a:buFont typeface="Arial"/>
              <a:buChar char="•"/>
              <a:tabLst/>
              <a:defRPr/>
            </a:pPr>
            <a:r>
              <a:rPr kumimoji="0" lang="en-US" sz="2099" b="1" i="0" u="none" strike="noStrike" kern="1200" cap="none" spc="0" normalizeH="0" baseline="0" noProof="0">
                <a:ln>
                  <a:noFill/>
                </a:ln>
                <a:solidFill>
                  <a:srgbClr val="016183"/>
                </a:solidFill>
                <a:effectLst/>
                <a:uLnTx/>
                <a:uFillTx/>
                <a:latin typeface="Arial Bold" charset="0"/>
              </a:rPr>
              <a:t>Second level</a:t>
            </a:r>
          </a:p>
          <a:p>
            <a:pPr marL="171398" marR="0" lvl="2" indent="-171398" algn="l" defTabSz="685595" rtl="0" eaLnBrk="1" fontAlgn="auto" latinLnBrk="0" hangingPunct="1">
              <a:lnSpc>
                <a:spcPct val="100000"/>
              </a:lnSpc>
              <a:spcBef>
                <a:spcPts val="750"/>
              </a:spcBef>
              <a:spcAft>
                <a:spcPts val="0"/>
              </a:spcAft>
              <a:buClrTx/>
              <a:buSzTx/>
              <a:buFont typeface="Arial"/>
              <a:buChar char="•"/>
              <a:tabLst/>
              <a:defRPr/>
            </a:pPr>
            <a:r>
              <a:rPr kumimoji="0" lang="en-US" sz="2099" b="1" i="0" u="none" strike="noStrike" kern="1200" cap="none" spc="0" normalizeH="0" baseline="0" noProof="0">
                <a:ln>
                  <a:noFill/>
                </a:ln>
                <a:solidFill>
                  <a:srgbClr val="016183"/>
                </a:solidFill>
                <a:effectLst/>
                <a:uLnTx/>
                <a:uFillTx/>
                <a:latin typeface="Arial Bold" charset="0"/>
              </a:rPr>
              <a:t>Third level</a:t>
            </a:r>
          </a:p>
          <a:p>
            <a:pPr marL="171398" marR="0" lvl="3" indent="-171398" algn="l" defTabSz="685595" rtl="0" eaLnBrk="1" fontAlgn="auto" latinLnBrk="0" hangingPunct="1">
              <a:lnSpc>
                <a:spcPct val="100000"/>
              </a:lnSpc>
              <a:spcBef>
                <a:spcPts val="750"/>
              </a:spcBef>
              <a:spcAft>
                <a:spcPts val="0"/>
              </a:spcAft>
              <a:buClrTx/>
              <a:buSzTx/>
              <a:buFont typeface="Arial"/>
              <a:buChar char="•"/>
              <a:tabLst/>
              <a:defRPr/>
            </a:pPr>
            <a:r>
              <a:rPr kumimoji="0" lang="en-US" sz="2099" b="1" i="0" u="none" strike="noStrike" kern="1200" cap="none" spc="0" normalizeH="0" baseline="0" noProof="0">
                <a:ln>
                  <a:noFill/>
                </a:ln>
                <a:solidFill>
                  <a:srgbClr val="016183"/>
                </a:solidFill>
                <a:effectLst/>
                <a:uLnTx/>
                <a:uFillTx/>
                <a:latin typeface="Arial Bold" charset="0"/>
              </a:rPr>
              <a:t>Fourth level</a:t>
            </a:r>
          </a:p>
          <a:p>
            <a:pPr marL="171398" marR="0" lvl="4" indent="-171398" algn="l" defTabSz="685595" rtl="0" eaLnBrk="1" fontAlgn="auto" latinLnBrk="0" hangingPunct="1">
              <a:lnSpc>
                <a:spcPct val="100000"/>
              </a:lnSpc>
              <a:spcBef>
                <a:spcPts val="750"/>
              </a:spcBef>
              <a:spcAft>
                <a:spcPts val="0"/>
              </a:spcAft>
              <a:buClrTx/>
              <a:buSzTx/>
              <a:buFont typeface="Arial"/>
              <a:buChar char="•"/>
              <a:tabLst/>
              <a:defRPr/>
            </a:pPr>
            <a:r>
              <a:rPr kumimoji="0" lang="en-US" sz="2099" b="1" i="0" u="none" strike="noStrike" kern="1200" cap="none" spc="0" normalizeH="0" baseline="0" noProof="0">
                <a:ln>
                  <a:noFill/>
                </a:ln>
                <a:solidFill>
                  <a:srgbClr val="016183"/>
                </a:solidFill>
                <a:effectLst/>
                <a:uLnTx/>
                <a:uFillTx/>
                <a:latin typeface="Arial Bold" charset="0"/>
              </a:rPr>
              <a:t>Fifth level</a:t>
            </a:r>
            <a:endParaRPr kumimoji="0" lang="en-US" sz="1349" b="0" i="0" u="none" strike="noStrike" kern="1200" cap="none" spc="0" normalizeH="0" baseline="0" noProof="0">
              <a:ln>
                <a:noFill/>
              </a:ln>
              <a:solidFill>
                <a:srgbClr val="000000"/>
              </a:solidFill>
              <a:effectLst/>
              <a:uLnTx/>
              <a:uFillTx/>
              <a:latin typeface="Arial Regular" charset="0"/>
              <a:ea typeface="Arial Regular" charset="0"/>
              <a:cs typeface="Arial Regular" charset="0"/>
            </a:endParaRPr>
          </a:p>
        </p:txBody>
      </p:sp>
      <p:sp>
        <p:nvSpPr>
          <p:cNvPr id="6" name="Text Placeholder 2"/>
          <p:cNvSpPr>
            <a:spLocks noGrp="1"/>
          </p:cNvSpPr>
          <p:nvPr>
            <p:ph type="body" idx="12"/>
          </p:nvPr>
        </p:nvSpPr>
        <p:spPr>
          <a:xfrm>
            <a:off x="370850" y="878602"/>
            <a:ext cx="7886700" cy="287751"/>
          </a:xfrm>
        </p:spPr>
        <p:txBody>
          <a:bodyPr>
            <a:noAutofit/>
          </a:bodyPr>
          <a:lstStyle>
            <a:lvl1pPr marL="0" indent="0" algn="l">
              <a:lnSpc>
                <a:spcPct val="100000"/>
              </a:lnSpc>
              <a:buNone/>
              <a:defRPr sz="2099" b="0" i="1" cap="none" spc="0" baseline="0">
                <a:solidFill>
                  <a:schemeClr val="bg2">
                    <a:lumMod val="25000"/>
                  </a:schemeClr>
                </a:solidFill>
                <a:latin typeface="Palatino Regular" charset="0"/>
                <a:ea typeface="Palatino Regular" charset="0"/>
                <a:cs typeface="Palatino Regular" charset="0"/>
              </a:defRPr>
            </a:lvl1pPr>
            <a:lvl2pPr marL="342797" indent="0">
              <a:buNone/>
              <a:defRPr sz="1499">
                <a:solidFill>
                  <a:schemeClr val="tx1">
                    <a:tint val="75000"/>
                  </a:schemeClr>
                </a:solidFill>
              </a:defRPr>
            </a:lvl2pPr>
            <a:lvl3pPr marL="685595" indent="0">
              <a:buNone/>
              <a:defRPr sz="1349">
                <a:solidFill>
                  <a:schemeClr val="tx1">
                    <a:tint val="75000"/>
                  </a:schemeClr>
                </a:solidFill>
              </a:defRPr>
            </a:lvl3pPr>
            <a:lvl4pPr marL="1028392" indent="0">
              <a:buNone/>
              <a:defRPr sz="1200">
                <a:solidFill>
                  <a:schemeClr val="tx1">
                    <a:tint val="75000"/>
                  </a:schemeClr>
                </a:solidFill>
              </a:defRPr>
            </a:lvl4pPr>
            <a:lvl5pPr marL="1371188" indent="0">
              <a:buNone/>
              <a:defRPr sz="1200">
                <a:solidFill>
                  <a:schemeClr val="tx1">
                    <a:tint val="75000"/>
                  </a:schemeClr>
                </a:solidFill>
              </a:defRPr>
            </a:lvl5pPr>
            <a:lvl6pPr marL="1713986" indent="0">
              <a:buNone/>
              <a:defRPr sz="1200">
                <a:solidFill>
                  <a:schemeClr val="tx1">
                    <a:tint val="75000"/>
                  </a:schemeClr>
                </a:solidFill>
              </a:defRPr>
            </a:lvl6pPr>
            <a:lvl7pPr marL="2056783" indent="0">
              <a:buNone/>
              <a:defRPr sz="1200">
                <a:solidFill>
                  <a:schemeClr val="tx1">
                    <a:tint val="75000"/>
                  </a:schemeClr>
                </a:solidFill>
              </a:defRPr>
            </a:lvl7pPr>
            <a:lvl8pPr marL="2399580" indent="0">
              <a:buNone/>
              <a:defRPr sz="1200">
                <a:solidFill>
                  <a:schemeClr val="tx1">
                    <a:tint val="75000"/>
                  </a:schemeClr>
                </a:solidFill>
              </a:defRPr>
            </a:lvl8pPr>
            <a:lvl9pPr marL="2742377" indent="0">
              <a:buNone/>
              <a:defRPr sz="1200">
                <a:solidFill>
                  <a:schemeClr val="tx1">
                    <a:tint val="75000"/>
                  </a:schemeClr>
                </a:solidFill>
              </a:defRPr>
            </a:lvl9pPr>
          </a:lstStyle>
          <a:p>
            <a:pPr lvl="0"/>
            <a:r>
              <a:rPr lang="en-US"/>
              <a:t>Click to edit Master text styles</a:t>
            </a:r>
          </a:p>
        </p:txBody>
      </p:sp>
      <p:sp>
        <p:nvSpPr>
          <p:cNvPr id="10" name="Slide Number Placeholder 5">
            <a:extLst>
              <a:ext uri="{FF2B5EF4-FFF2-40B4-BE49-F238E27FC236}">
                <a16:creationId xmlns:a16="http://schemas.microsoft.com/office/drawing/2014/main" id="{A88656D2-A5B9-C14F-A154-804F9AADFD25}"/>
              </a:ext>
            </a:extLst>
          </p:cNvPr>
          <p:cNvSpPr txBox="1">
            <a:spLocks/>
          </p:cNvSpPr>
          <p:nvPr userDrawn="1"/>
        </p:nvSpPr>
        <p:spPr>
          <a:xfrm>
            <a:off x="5534107" y="4767264"/>
            <a:ext cx="2981243" cy="273844"/>
          </a:xfrm>
          <a:prstGeom prst="rect">
            <a:avLst/>
          </a:prstGeom>
        </p:spPr>
        <p:txBody>
          <a:bodyPr vert="horz" lIns="68562" tIns="34281" rIns="68562" bIns="34281" rtlCol="0" anchor="ct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595" rtl="0" eaLnBrk="1" fontAlgn="auto" latinLnBrk="0" hangingPunct="1">
              <a:lnSpc>
                <a:spcPct val="100000"/>
              </a:lnSpc>
              <a:spcBef>
                <a:spcPts val="0"/>
              </a:spcBef>
              <a:spcAft>
                <a:spcPts val="0"/>
              </a:spcAft>
              <a:buClrTx/>
              <a:buSzTx/>
              <a:buFontTx/>
              <a:buNone/>
              <a:tabLst/>
              <a:defRPr/>
            </a:pPr>
            <a:r>
              <a:rPr lang="en-US" sz="750">
                <a:solidFill>
                  <a:schemeClr val="tx1">
                    <a:tint val="75000"/>
                  </a:schemeClr>
                </a:solidFill>
                <a:latin typeface="Arial Regular"/>
                <a:ea typeface="Zoram ldsLat" charset="0"/>
                <a:cs typeface="Zoram ldsLat" charset="0"/>
              </a:rPr>
              <a:t>CORRELATION RESEARCH DIVISION</a:t>
            </a:r>
            <a:br>
              <a:rPr lang="de-DE" sz="750" b="0" i="0" kern="1200">
                <a:solidFill>
                  <a:schemeClr val="tx1">
                    <a:tint val="75000"/>
                  </a:schemeClr>
                </a:solidFill>
                <a:effectLst/>
                <a:latin typeface="Arial Regular"/>
                <a:ea typeface="Zoram ldsLat" charset="0"/>
                <a:cs typeface="Zoram ldsLat" charset="0"/>
              </a:rPr>
            </a:br>
            <a:r>
              <a:rPr lang="de-DE" sz="750" b="0" i="0" kern="1200">
                <a:solidFill>
                  <a:schemeClr val="tx1">
                    <a:tint val="75000"/>
                  </a:schemeClr>
                </a:solidFill>
                <a:effectLst/>
                <a:latin typeface="Arial Regular"/>
                <a:ea typeface="Zoram ldsLat" charset="0"/>
                <a:cs typeface="Zoram ldsLat" charset="0"/>
              </a:rPr>
              <a:t>©</a:t>
            </a:r>
            <a:r>
              <a:rPr lang="de-DE" sz="750" b="0" i="0" kern="1200" baseline="0">
                <a:solidFill>
                  <a:schemeClr val="tx1">
                    <a:tint val="75000"/>
                  </a:schemeClr>
                </a:solidFill>
                <a:effectLst/>
                <a:latin typeface="Arial Regular"/>
                <a:ea typeface="Zoram ldsLat" charset="0"/>
                <a:cs typeface="Zoram ldsLat" charset="0"/>
              </a:rPr>
              <a:t> </a:t>
            </a:r>
            <a:r>
              <a:rPr lang="en-US" sz="750" b="0" i="0">
                <a:latin typeface="Arial Regular"/>
                <a:ea typeface="Zoram ldsLat" charset="0"/>
                <a:cs typeface="Zoram ldsLat" charset="0"/>
              </a:rPr>
              <a:t>COPYRIGHT</a:t>
            </a:r>
            <a:r>
              <a:rPr lang="en-US" sz="750" b="0" i="0" baseline="0">
                <a:latin typeface="Arial Regular"/>
                <a:ea typeface="Zoram ldsLat" charset="0"/>
                <a:cs typeface="Zoram ldsLat" charset="0"/>
              </a:rPr>
              <a:t> 2019 IRI</a:t>
            </a:r>
            <a:endParaRPr lang="en-US" sz="750" b="0" i="0">
              <a:latin typeface="Arial Regular"/>
              <a:ea typeface="Zoram ldsLat" charset="0"/>
              <a:cs typeface="Zoram ldsLat" charset="0"/>
            </a:endParaRPr>
          </a:p>
        </p:txBody>
      </p:sp>
      <p:sp>
        <p:nvSpPr>
          <p:cNvPr id="11" name="Footer Placeholder 12">
            <a:extLst>
              <a:ext uri="{FF2B5EF4-FFF2-40B4-BE49-F238E27FC236}">
                <a16:creationId xmlns:a16="http://schemas.microsoft.com/office/drawing/2014/main" id="{8ECBF99D-917C-C94E-BD09-C99F28A96932}"/>
              </a:ext>
            </a:extLst>
          </p:cNvPr>
          <p:cNvSpPr>
            <a:spLocks noGrp="1"/>
          </p:cNvSpPr>
          <p:nvPr>
            <p:ph type="ftr" sz="quarter" idx="3"/>
          </p:nvPr>
        </p:nvSpPr>
        <p:spPr>
          <a:xfrm>
            <a:off x="3657600" y="4773114"/>
            <a:ext cx="1828800" cy="273844"/>
          </a:xfrm>
          <a:prstGeom prst="rect">
            <a:avLst/>
          </a:prstGeom>
        </p:spPr>
        <p:txBody>
          <a:bodyPr/>
          <a:lstStyle>
            <a:lvl1pPr algn="ctr">
              <a:defRPr sz="750" b="0" i="0">
                <a:solidFill>
                  <a:schemeClr val="tx2"/>
                </a:solidFill>
                <a:latin typeface="Calibri" panose="020F0502020204030204" pitchFamily="34" charset="0"/>
                <a:cs typeface="Calibri" panose="020F0502020204030204" pitchFamily="34" charset="0"/>
              </a:defRPr>
            </a:lvl1pPr>
          </a:lstStyle>
          <a:p>
            <a:fld id="{5B06C967-C119-3A46-8999-DDAAE48B2E46}" type="slidenum">
              <a:rPr lang="en-US" smtClean="0"/>
              <a:pPr/>
              <a:t>‹#›</a:t>
            </a:fld>
            <a:endParaRPr lang="en-US"/>
          </a:p>
        </p:txBody>
      </p:sp>
    </p:spTree>
    <p:extLst>
      <p:ext uri="{BB962C8B-B14F-4D97-AF65-F5344CB8AC3E}">
        <p14:creationId xmlns:p14="http://schemas.microsoft.com/office/powerpoint/2010/main" val="19644849"/>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 preserve="1">
  <p:cSld name="2 Line Title and Content">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4822" y="283938"/>
            <a:ext cx="7640707" cy="1068458"/>
          </a:xfrm>
        </p:spPr>
        <p:txBody>
          <a:bodyPr anchor="t"/>
          <a:lstStyle>
            <a:lvl1pPr>
              <a:lnSpc>
                <a:spcPct val="100000"/>
              </a:lnSpc>
              <a:defRPr/>
            </a:lvl1pPr>
          </a:lstStyle>
          <a:p>
            <a:r>
              <a:rPr lang="en-US"/>
              <a:t>Click to edit Master title style longer title goes here</a:t>
            </a:r>
          </a:p>
        </p:txBody>
      </p:sp>
      <p:sp>
        <p:nvSpPr>
          <p:cNvPr id="3" name="Content Placeholder 2"/>
          <p:cNvSpPr>
            <a:spLocks noGrp="1"/>
          </p:cNvSpPr>
          <p:nvPr>
            <p:ph idx="1"/>
          </p:nvPr>
        </p:nvSpPr>
        <p:spPr>
          <a:xfrm>
            <a:off x="374822" y="1421970"/>
            <a:ext cx="7640708" cy="2754226"/>
          </a:xfrm>
        </p:spPr>
        <p:txBody>
          <a:bodyPr/>
          <a:lstStyle>
            <a:lvl1pPr>
              <a:lnSpc>
                <a:spcPct val="100000"/>
              </a:lnSpc>
              <a:defRPr b="0" i="0">
                <a:latin typeface="Arial Bold" charset="0"/>
                <a:ea typeface="Arial Bold" charset="0"/>
                <a:cs typeface="Arial Bold" charset="0"/>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12">
            <a:extLst>
              <a:ext uri="{FF2B5EF4-FFF2-40B4-BE49-F238E27FC236}">
                <a16:creationId xmlns:a16="http://schemas.microsoft.com/office/drawing/2014/main" id="{D2873B4B-115C-3940-8650-69719E5A80A6}"/>
              </a:ext>
            </a:extLst>
          </p:cNvPr>
          <p:cNvSpPr>
            <a:spLocks noGrp="1"/>
          </p:cNvSpPr>
          <p:nvPr>
            <p:ph type="ftr" sz="quarter" idx="3"/>
          </p:nvPr>
        </p:nvSpPr>
        <p:spPr>
          <a:xfrm>
            <a:off x="3657600" y="4773114"/>
            <a:ext cx="1828800" cy="273844"/>
          </a:xfrm>
          <a:prstGeom prst="rect">
            <a:avLst/>
          </a:prstGeom>
        </p:spPr>
        <p:txBody>
          <a:bodyPr/>
          <a:lstStyle>
            <a:lvl1pPr algn="ctr">
              <a:defRPr sz="750" b="0" i="0">
                <a:solidFill>
                  <a:schemeClr val="tx2"/>
                </a:solidFill>
                <a:latin typeface="Calibri" panose="020F0502020204030204" pitchFamily="34" charset="0"/>
                <a:cs typeface="Calibri" panose="020F0502020204030204" pitchFamily="34" charset="0"/>
              </a:defRPr>
            </a:lvl1pPr>
          </a:lstStyle>
          <a:p>
            <a:fld id="{5B06C967-C119-3A46-8999-DDAAE48B2E46}" type="slidenum">
              <a:rPr lang="en-US" smtClean="0"/>
              <a:pPr/>
              <a:t>‹#›</a:t>
            </a:fld>
            <a:endParaRPr lang="en-US"/>
          </a:p>
        </p:txBody>
      </p:sp>
    </p:spTree>
    <p:extLst>
      <p:ext uri="{BB962C8B-B14F-4D97-AF65-F5344CB8AC3E}">
        <p14:creationId xmlns:p14="http://schemas.microsoft.com/office/powerpoint/2010/main" val="530513174"/>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2"/>
      </p:bgRef>
    </p:bg>
    <p:spTree>
      <p:nvGrpSpPr>
        <p:cNvPr id="1" name=""/>
        <p:cNvGrpSpPr/>
        <p:nvPr/>
      </p:nvGrpSpPr>
      <p:grpSpPr>
        <a:xfrm>
          <a:off x="0" y="0"/>
          <a:ext cx="0" cy="0"/>
          <a:chOff x="0" y="0"/>
          <a:chExt cx="0" cy="0"/>
        </a:xfrm>
      </p:grpSpPr>
      <p:sp>
        <p:nvSpPr>
          <p:cNvPr id="6" name="Title 1"/>
          <p:cNvSpPr>
            <a:spLocks noGrp="1"/>
          </p:cNvSpPr>
          <p:nvPr>
            <p:ph type="title"/>
          </p:nvPr>
        </p:nvSpPr>
        <p:spPr>
          <a:xfrm>
            <a:off x="623887" y="1282305"/>
            <a:ext cx="7886700" cy="2139553"/>
          </a:xfrm>
          <a:prstGeom prst="rect">
            <a:avLst/>
          </a:prstGeom>
          <a:noFill/>
        </p:spPr>
        <p:txBody>
          <a:bodyPr anchor="b"/>
          <a:lstStyle>
            <a:lvl1pPr algn="r">
              <a:defRPr sz="4499">
                <a:solidFill>
                  <a:schemeClr val="tx1"/>
                </a:solidFill>
              </a:defRPr>
            </a:lvl1pPr>
          </a:lstStyle>
          <a:p>
            <a:r>
              <a:rPr lang="en-US"/>
              <a:t>Click to edit Master title style</a:t>
            </a:r>
          </a:p>
        </p:txBody>
      </p:sp>
      <p:sp>
        <p:nvSpPr>
          <p:cNvPr id="7" name="Text Placeholder 2"/>
          <p:cNvSpPr>
            <a:spLocks noGrp="1"/>
          </p:cNvSpPr>
          <p:nvPr>
            <p:ph type="body" idx="1"/>
          </p:nvPr>
        </p:nvSpPr>
        <p:spPr>
          <a:xfrm>
            <a:off x="623887" y="3442099"/>
            <a:ext cx="7886700" cy="1125140"/>
          </a:xfrm>
          <a:prstGeom prst="rect">
            <a:avLst/>
          </a:prstGeom>
        </p:spPr>
        <p:txBody>
          <a:bodyPr/>
          <a:lstStyle>
            <a:lvl1pPr marL="0" indent="0" algn="r">
              <a:buNone/>
              <a:defRPr sz="1799">
                <a:solidFill>
                  <a:schemeClr val="tx1"/>
                </a:solidFill>
              </a:defRPr>
            </a:lvl1pPr>
            <a:lvl2pPr marL="342797" indent="0">
              <a:buNone/>
              <a:defRPr sz="1499">
                <a:solidFill>
                  <a:schemeClr val="tx1">
                    <a:tint val="75000"/>
                  </a:schemeClr>
                </a:solidFill>
              </a:defRPr>
            </a:lvl2pPr>
            <a:lvl3pPr marL="685595" indent="0">
              <a:buNone/>
              <a:defRPr sz="1349">
                <a:solidFill>
                  <a:schemeClr val="tx1">
                    <a:tint val="75000"/>
                  </a:schemeClr>
                </a:solidFill>
              </a:defRPr>
            </a:lvl3pPr>
            <a:lvl4pPr marL="1028392" indent="0">
              <a:buNone/>
              <a:defRPr sz="1200">
                <a:solidFill>
                  <a:schemeClr val="tx1">
                    <a:tint val="75000"/>
                  </a:schemeClr>
                </a:solidFill>
              </a:defRPr>
            </a:lvl4pPr>
            <a:lvl5pPr marL="1371188" indent="0">
              <a:buNone/>
              <a:defRPr sz="1200">
                <a:solidFill>
                  <a:schemeClr val="tx1">
                    <a:tint val="75000"/>
                  </a:schemeClr>
                </a:solidFill>
              </a:defRPr>
            </a:lvl5pPr>
            <a:lvl6pPr marL="1713986" indent="0">
              <a:buNone/>
              <a:defRPr sz="1200">
                <a:solidFill>
                  <a:schemeClr val="tx1">
                    <a:tint val="75000"/>
                  </a:schemeClr>
                </a:solidFill>
              </a:defRPr>
            </a:lvl6pPr>
            <a:lvl7pPr marL="2056783" indent="0">
              <a:buNone/>
              <a:defRPr sz="1200">
                <a:solidFill>
                  <a:schemeClr val="tx1">
                    <a:tint val="75000"/>
                  </a:schemeClr>
                </a:solidFill>
              </a:defRPr>
            </a:lvl7pPr>
            <a:lvl8pPr marL="2399580" indent="0">
              <a:buNone/>
              <a:defRPr sz="1200">
                <a:solidFill>
                  <a:schemeClr val="tx1">
                    <a:tint val="75000"/>
                  </a:schemeClr>
                </a:solidFill>
              </a:defRPr>
            </a:lvl8pPr>
            <a:lvl9pPr marL="2742377" indent="0">
              <a:buNone/>
              <a:defRPr sz="1200">
                <a:solidFill>
                  <a:schemeClr val="tx1">
                    <a:tint val="75000"/>
                  </a:schemeClr>
                </a:solidFill>
              </a:defRPr>
            </a:lvl9pPr>
          </a:lstStyle>
          <a:p>
            <a:pPr lvl="0"/>
            <a:r>
              <a:rPr lang="en-US"/>
              <a:t>Click to edit Master text styles</a:t>
            </a:r>
          </a:p>
        </p:txBody>
      </p:sp>
      <p:sp>
        <p:nvSpPr>
          <p:cNvPr id="11" name="Footer Placeholder 12">
            <a:extLst>
              <a:ext uri="{FF2B5EF4-FFF2-40B4-BE49-F238E27FC236}">
                <a16:creationId xmlns:a16="http://schemas.microsoft.com/office/drawing/2014/main" id="{EDCE9051-F2CF-634A-A28D-00F99AD1EBC9}"/>
              </a:ext>
            </a:extLst>
          </p:cNvPr>
          <p:cNvSpPr>
            <a:spLocks noGrp="1"/>
          </p:cNvSpPr>
          <p:nvPr>
            <p:ph type="ftr" sz="quarter" idx="3"/>
          </p:nvPr>
        </p:nvSpPr>
        <p:spPr>
          <a:xfrm>
            <a:off x="3657600" y="4773114"/>
            <a:ext cx="1828800" cy="273844"/>
          </a:xfrm>
          <a:prstGeom prst="rect">
            <a:avLst/>
          </a:prstGeom>
        </p:spPr>
        <p:txBody>
          <a:bodyPr/>
          <a:lstStyle>
            <a:lvl1pPr algn="ctr">
              <a:defRPr sz="750" b="0" i="0">
                <a:solidFill>
                  <a:schemeClr val="tx2"/>
                </a:solidFill>
                <a:latin typeface="Calibri" panose="020F0502020204030204" pitchFamily="34" charset="0"/>
                <a:cs typeface="Calibri" panose="020F0502020204030204" pitchFamily="34" charset="0"/>
              </a:defRPr>
            </a:lvl1pPr>
          </a:lstStyle>
          <a:p>
            <a:fld id="{5B06C967-C119-3A46-8999-DDAAE48B2E46}" type="slidenum">
              <a:rPr lang="en-US" smtClean="0"/>
              <a:pPr/>
              <a:t>‹#›</a:t>
            </a:fld>
            <a:endParaRPr lang="en-US"/>
          </a:p>
        </p:txBody>
      </p:sp>
      <p:sp>
        <p:nvSpPr>
          <p:cNvPr id="12" name="Slide Number Placeholder 13">
            <a:extLst>
              <a:ext uri="{FF2B5EF4-FFF2-40B4-BE49-F238E27FC236}">
                <a16:creationId xmlns:a16="http://schemas.microsoft.com/office/drawing/2014/main" id="{E1AE87D0-3755-FA49-8B9F-DA041B683C9D}"/>
              </a:ext>
            </a:extLst>
          </p:cNvPr>
          <p:cNvSpPr>
            <a:spLocks noGrp="1"/>
          </p:cNvSpPr>
          <p:nvPr>
            <p:ph type="sldNum" sz="quarter" idx="4"/>
          </p:nvPr>
        </p:nvSpPr>
        <p:spPr>
          <a:xfrm>
            <a:off x="628650" y="4773114"/>
            <a:ext cx="3028950" cy="273844"/>
          </a:xfrm>
          <a:prstGeom prst="rect">
            <a:avLst/>
          </a:prstGeom>
        </p:spPr>
        <p:txBody>
          <a:bodyPr/>
          <a:lstStyle>
            <a:lvl1pPr marL="0" marR="0" indent="0" algn="l" defTabSz="685595" rtl="0" eaLnBrk="1" fontAlgn="auto" latinLnBrk="0" hangingPunct="1">
              <a:lnSpc>
                <a:spcPct val="100000"/>
              </a:lnSpc>
              <a:spcBef>
                <a:spcPts val="0"/>
              </a:spcBef>
              <a:spcAft>
                <a:spcPts val="0"/>
              </a:spcAft>
              <a:buClrTx/>
              <a:buSzTx/>
              <a:buFontTx/>
              <a:buNone/>
              <a:tabLst/>
              <a:defRPr sz="750">
                <a:solidFill>
                  <a:schemeClr val="bg2">
                    <a:lumMod val="50000"/>
                  </a:schemeClr>
                </a:solidFill>
                <a:latin typeface="Arial" panose="020B0604020202020204" pitchFamily="34" charset="0"/>
                <a:cs typeface="Arial" panose="020B0604020202020204" pitchFamily="34" charset="0"/>
              </a:defRPr>
            </a:lvl1pPr>
          </a:lstStyle>
          <a:p>
            <a:pPr>
              <a:defRPr/>
            </a:pPr>
            <a:r>
              <a:rPr lang="en-US">
                <a:solidFill>
                  <a:schemeClr val="tx1">
                    <a:tint val="75000"/>
                  </a:schemeClr>
                </a:solidFill>
                <a:latin typeface="Arial Regular"/>
                <a:ea typeface="Zoram ldsLat" charset="0"/>
                <a:cs typeface="Zoram ldsLat" charset="0"/>
              </a:rPr>
              <a:t>OPTIONAL FOOTER FOR ANNOTATIONS</a:t>
            </a:r>
            <a:endParaRPr lang="en-US">
              <a:latin typeface="Arial Regular"/>
              <a:ea typeface="Zoram ldsLat" charset="0"/>
              <a:cs typeface="Zoram ldsLat" charset="0"/>
            </a:endParaRPr>
          </a:p>
        </p:txBody>
      </p:sp>
    </p:spTree>
    <p:extLst>
      <p:ext uri="{BB962C8B-B14F-4D97-AF65-F5344CB8AC3E}">
        <p14:creationId xmlns:p14="http://schemas.microsoft.com/office/powerpoint/2010/main" val="3418192483"/>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secHead" preserve="1">
  <p:cSld name="Section Header 1">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42975" y="542925"/>
            <a:ext cx="7341290" cy="1514475"/>
          </a:xfrm>
        </p:spPr>
        <p:txBody>
          <a:bodyPr anchor="b">
            <a:normAutofit/>
          </a:bodyPr>
          <a:lstStyle>
            <a:lvl1pPr algn="l">
              <a:lnSpc>
                <a:spcPct val="100000"/>
              </a:lnSpc>
              <a:defRPr sz="2999">
                <a:solidFill>
                  <a:schemeClr val="tx1"/>
                </a:solidFill>
              </a:defRPr>
            </a:lvl1pPr>
          </a:lstStyle>
          <a:p>
            <a:r>
              <a:rPr lang="en-US"/>
              <a:t>Click to edit Master title style</a:t>
            </a:r>
          </a:p>
        </p:txBody>
      </p:sp>
      <p:sp>
        <p:nvSpPr>
          <p:cNvPr id="3" name="Text Placeholder 2"/>
          <p:cNvSpPr>
            <a:spLocks noGrp="1"/>
          </p:cNvSpPr>
          <p:nvPr>
            <p:ph type="body" idx="1"/>
          </p:nvPr>
        </p:nvSpPr>
        <p:spPr>
          <a:xfrm>
            <a:off x="942975" y="2166965"/>
            <a:ext cx="7341290" cy="1125140"/>
          </a:xfrm>
        </p:spPr>
        <p:txBody>
          <a:bodyPr>
            <a:normAutofit/>
          </a:bodyPr>
          <a:lstStyle>
            <a:lvl1pPr marL="0" indent="0" algn="l">
              <a:lnSpc>
                <a:spcPct val="100000"/>
              </a:lnSpc>
              <a:buNone/>
              <a:defRPr sz="2099" b="0" i="0">
                <a:solidFill>
                  <a:schemeClr val="tx2"/>
                </a:solidFill>
                <a:latin typeface="Arial Regular" charset="0"/>
                <a:ea typeface="Arial Regular" charset="0"/>
                <a:cs typeface="Arial Regular" charset="0"/>
              </a:defRPr>
            </a:lvl1pPr>
            <a:lvl2pPr marL="342797" indent="0">
              <a:buNone/>
              <a:defRPr sz="1499">
                <a:solidFill>
                  <a:schemeClr val="tx1">
                    <a:tint val="75000"/>
                  </a:schemeClr>
                </a:solidFill>
              </a:defRPr>
            </a:lvl2pPr>
            <a:lvl3pPr marL="685595" indent="0">
              <a:buNone/>
              <a:defRPr sz="1349">
                <a:solidFill>
                  <a:schemeClr val="tx1">
                    <a:tint val="75000"/>
                  </a:schemeClr>
                </a:solidFill>
              </a:defRPr>
            </a:lvl3pPr>
            <a:lvl4pPr marL="1028392" indent="0">
              <a:buNone/>
              <a:defRPr sz="1200">
                <a:solidFill>
                  <a:schemeClr val="tx1">
                    <a:tint val="75000"/>
                  </a:schemeClr>
                </a:solidFill>
              </a:defRPr>
            </a:lvl4pPr>
            <a:lvl5pPr marL="1371188" indent="0">
              <a:buNone/>
              <a:defRPr sz="1200">
                <a:solidFill>
                  <a:schemeClr val="tx1">
                    <a:tint val="75000"/>
                  </a:schemeClr>
                </a:solidFill>
              </a:defRPr>
            </a:lvl5pPr>
            <a:lvl6pPr marL="1713986" indent="0">
              <a:buNone/>
              <a:defRPr sz="1200">
                <a:solidFill>
                  <a:schemeClr val="tx1">
                    <a:tint val="75000"/>
                  </a:schemeClr>
                </a:solidFill>
              </a:defRPr>
            </a:lvl6pPr>
            <a:lvl7pPr marL="2056783" indent="0">
              <a:buNone/>
              <a:defRPr sz="1200">
                <a:solidFill>
                  <a:schemeClr val="tx1">
                    <a:tint val="75000"/>
                  </a:schemeClr>
                </a:solidFill>
              </a:defRPr>
            </a:lvl7pPr>
            <a:lvl8pPr marL="2399580" indent="0">
              <a:buNone/>
              <a:defRPr sz="1200">
                <a:solidFill>
                  <a:schemeClr val="tx1">
                    <a:tint val="75000"/>
                  </a:schemeClr>
                </a:solidFill>
              </a:defRPr>
            </a:lvl8pPr>
            <a:lvl9pPr marL="2742377" indent="0">
              <a:buNone/>
              <a:defRPr sz="1200">
                <a:solidFill>
                  <a:schemeClr val="tx1">
                    <a:tint val="75000"/>
                  </a:schemeClr>
                </a:solidFill>
              </a:defRPr>
            </a:lvl9pPr>
          </a:lstStyle>
          <a:p>
            <a:pPr lvl="0"/>
            <a:r>
              <a:rPr lang="en-US"/>
              <a:t>Click to edit Master text styles</a:t>
            </a:r>
          </a:p>
        </p:txBody>
      </p:sp>
      <p:sp>
        <p:nvSpPr>
          <p:cNvPr id="9" name="Footer Placeholder 12">
            <a:extLst>
              <a:ext uri="{FF2B5EF4-FFF2-40B4-BE49-F238E27FC236}">
                <a16:creationId xmlns:a16="http://schemas.microsoft.com/office/drawing/2014/main" id="{27746968-FEE1-374C-95CB-AB82075FD38B}"/>
              </a:ext>
            </a:extLst>
          </p:cNvPr>
          <p:cNvSpPr>
            <a:spLocks noGrp="1"/>
          </p:cNvSpPr>
          <p:nvPr>
            <p:ph type="ftr" sz="quarter" idx="3"/>
          </p:nvPr>
        </p:nvSpPr>
        <p:spPr>
          <a:xfrm>
            <a:off x="3657600" y="4773114"/>
            <a:ext cx="1828800" cy="273844"/>
          </a:xfrm>
          <a:prstGeom prst="rect">
            <a:avLst/>
          </a:prstGeom>
        </p:spPr>
        <p:txBody>
          <a:bodyPr/>
          <a:lstStyle>
            <a:lvl1pPr algn="ctr">
              <a:defRPr sz="750" b="0" i="0">
                <a:solidFill>
                  <a:schemeClr val="tx2"/>
                </a:solidFill>
                <a:latin typeface="Calibri" panose="020F0502020204030204" pitchFamily="34" charset="0"/>
                <a:cs typeface="Calibri" panose="020F0502020204030204" pitchFamily="34" charset="0"/>
              </a:defRPr>
            </a:lvl1pPr>
          </a:lstStyle>
          <a:p>
            <a:fld id="{5B06C967-C119-3A46-8999-DDAAE48B2E46}" type="slidenum">
              <a:rPr lang="en-US" smtClean="0"/>
              <a:pPr/>
              <a:t>‹#›</a:t>
            </a:fld>
            <a:endParaRPr lang="en-US"/>
          </a:p>
        </p:txBody>
      </p:sp>
      <p:sp>
        <p:nvSpPr>
          <p:cNvPr id="12" name="Slide Number Placeholder 13">
            <a:extLst>
              <a:ext uri="{FF2B5EF4-FFF2-40B4-BE49-F238E27FC236}">
                <a16:creationId xmlns:a16="http://schemas.microsoft.com/office/drawing/2014/main" id="{A7C217FE-2558-AB4E-AD6F-C2A71AA48D46}"/>
              </a:ext>
            </a:extLst>
          </p:cNvPr>
          <p:cNvSpPr>
            <a:spLocks noGrp="1"/>
          </p:cNvSpPr>
          <p:nvPr>
            <p:ph type="sldNum" sz="quarter" idx="4"/>
          </p:nvPr>
        </p:nvSpPr>
        <p:spPr>
          <a:xfrm>
            <a:off x="628650" y="4773114"/>
            <a:ext cx="3028950" cy="273844"/>
          </a:xfrm>
          <a:prstGeom prst="rect">
            <a:avLst/>
          </a:prstGeom>
        </p:spPr>
        <p:txBody>
          <a:bodyPr/>
          <a:lstStyle>
            <a:lvl1pPr marL="0" marR="0" indent="0" algn="l" defTabSz="685595" rtl="0" eaLnBrk="1" fontAlgn="auto" latinLnBrk="0" hangingPunct="1">
              <a:lnSpc>
                <a:spcPct val="100000"/>
              </a:lnSpc>
              <a:spcBef>
                <a:spcPts val="0"/>
              </a:spcBef>
              <a:spcAft>
                <a:spcPts val="0"/>
              </a:spcAft>
              <a:buClrTx/>
              <a:buSzTx/>
              <a:buFontTx/>
              <a:buNone/>
              <a:tabLst/>
              <a:defRPr sz="750">
                <a:solidFill>
                  <a:schemeClr val="bg2">
                    <a:lumMod val="50000"/>
                  </a:schemeClr>
                </a:solidFill>
                <a:latin typeface="Arial" panose="020B0604020202020204" pitchFamily="34" charset="0"/>
                <a:cs typeface="Arial" panose="020B0604020202020204" pitchFamily="34" charset="0"/>
              </a:defRPr>
            </a:lvl1pPr>
          </a:lstStyle>
          <a:p>
            <a:pPr>
              <a:defRPr/>
            </a:pPr>
            <a:r>
              <a:rPr lang="en-US">
                <a:solidFill>
                  <a:schemeClr val="tx1">
                    <a:tint val="75000"/>
                  </a:schemeClr>
                </a:solidFill>
                <a:latin typeface="Arial Regular"/>
                <a:ea typeface="Zoram ldsLat" charset="0"/>
                <a:cs typeface="Zoram ldsLat" charset="0"/>
              </a:rPr>
              <a:t>OPTIONAL FOOTER FOR ANNOTATIONS</a:t>
            </a:r>
            <a:endParaRPr lang="en-US">
              <a:latin typeface="Arial Regular"/>
              <a:ea typeface="Zoram ldsLat" charset="0"/>
              <a:cs typeface="Zoram ldsLat" charset="0"/>
            </a:endParaRPr>
          </a:p>
        </p:txBody>
      </p:sp>
    </p:spTree>
    <p:extLst>
      <p:ext uri="{BB962C8B-B14F-4D97-AF65-F5344CB8AC3E}">
        <p14:creationId xmlns:p14="http://schemas.microsoft.com/office/powerpoint/2010/main" val="3014132440"/>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tx2"/>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42975" y="542925"/>
            <a:ext cx="7341290" cy="1514475"/>
          </a:xfrm>
        </p:spPr>
        <p:txBody>
          <a:bodyPr anchor="b">
            <a:normAutofit/>
          </a:bodyPr>
          <a:lstStyle>
            <a:lvl1pPr algn="l">
              <a:lnSpc>
                <a:spcPct val="100000"/>
              </a:lnSpc>
              <a:defRPr sz="2999" b="0" i="0">
                <a:solidFill>
                  <a:schemeClr val="bg1"/>
                </a:solidFill>
                <a:latin typeface="Palatino Regular" charset="0"/>
                <a:ea typeface="Palatino Regular" charset="0"/>
                <a:cs typeface="Palatino Regular" charset="0"/>
              </a:defRPr>
            </a:lvl1pPr>
          </a:lstStyle>
          <a:p>
            <a:r>
              <a:rPr lang="en-US"/>
              <a:t>Click to edit Master title style</a:t>
            </a:r>
          </a:p>
        </p:txBody>
      </p:sp>
      <p:sp>
        <p:nvSpPr>
          <p:cNvPr id="7" name="Text Placeholder 2"/>
          <p:cNvSpPr>
            <a:spLocks noGrp="1"/>
          </p:cNvSpPr>
          <p:nvPr>
            <p:ph type="body" idx="1"/>
          </p:nvPr>
        </p:nvSpPr>
        <p:spPr>
          <a:xfrm>
            <a:off x="942975" y="2166965"/>
            <a:ext cx="7341290" cy="1125140"/>
          </a:xfrm>
        </p:spPr>
        <p:txBody>
          <a:bodyPr>
            <a:normAutofit/>
          </a:bodyPr>
          <a:lstStyle>
            <a:lvl1pPr marL="0" indent="0" algn="l">
              <a:lnSpc>
                <a:spcPct val="100000"/>
              </a:lnSpc>
              <a:buNone/>
              <a:defRPr sz="2099" b="0" i="0">
                <a:solidFill>
                  <a:schemeClr val="bg1"/>
                </a:solidFill>
                <a:latin typeface="Arial Regular" charset="0"/>
                <a:ea typeface="Arial Regular" charset="0"/>
                <a:cs typeface="Arial Regular" charset="0"/>
              </a:defRPr>
            </a:lvl1pPr>
            <a:lvl2pPr marL="342797" indent="0">
              <a:buNone/>
              <a:defRPr sz="1499">
                <a:solidFill>
                  <a:schemeClr val="tx1">
                    <a:tint val="75000"/>
                  </a:schemeClr>
                </a:solidFill>
              </a:defRPr>
            </a:lvl2pPr>
            <a:lvl3pPr marL="685595" indent="0">
              <a:buNone/>
              <a:defRPr sz="1349">
                <a:solidFill>
                  <a:schemeClr val="tx1">
                    <a:tint val="75000"/>
                  </a:schemeClr>
                </a:solidFill>
              </a:defRPr>
            </a:lvl3pPr>
            <a:lvl4pPr marL="1028392" indent="0">
              <a:buNone/>
              <a:defRPr sz="1200">
                <a:solidFill>
                  <a:schemeClr val="tx1">
                    <a:tint val="75000"/>
                  </a:schemeClr>
                </a:solidFill>
              </a:defRPr>
            </a:lvl4pPr>
            <a:lvl5pPr marL="1371188" indent="0">
              <a:buNone/>
              <a:defRPr sz="1200">
                <a:solidFill>
                  <a:schemeClr val="tx1">
                    <a:tint val="75000"/>
                  </a:schemeClr>
                </a:solidFill>
              </a:defRPr>
            </a:lvl5pPr>
            <a:lvl6pPr marL="1713986" indent="0">
              <a:buNone/>
              <a:defRPr sz="1200">
                <a:solidFill>
                  <a:schemeClr val="tx1">
                    <a:tint val="75000"/>
                  </a:schemeClr>
                </a:solidFill>
              </a:defRPr>
            </a:lvl6pPr>
            <a:lvl7pPr marL="2056783" indent="0">
              <a:buNone/>
              <a:defRPr sz="1200">
                <a:solidFill>
                  <a:schemeClr val="tx1">
                    <a:tint val="75000"/>
                  </a:schemeClr>
                </a:solidFill>
              </a:defRPr>
            </a:lvl7pPr>
            <a:lvl8pPr marL="2399580" indent="0">
              <a:buNone/>
              <a:defRPr sz="1200">
                <a:solidFill>
                  <a:schemeClr val="tx1">
                    <a:tint val="75000"/>
                  </a:schemeClr>
                </a:solidFill>
              </a:defRPr>
            </a:lvl8pPr>
            <a:lvl9pPr marL="2742377" indent="0">
              <a:buNone/>
              <a:defRPr sz="1200">
                <a:solidFill>
                  <a:schemeClr val="tx1">
                    <a:tint val="75000"/>
                  </a:schemeClr>
                </a:solidFill>
              </a:defRPr>
            </a:lvl9pPr>
          </a:lstStyle>
          <a:p>
            <a:pPr lvl="0"/>
            <a:r>
              <a:rPr lang="en-US"/>
              <a:t>Click to edit Master text styles</a:t>
            </a:r>
          </a:p>
        </p:txBody>
      </p:sp>
      <p:sp>
        <p:nvSpPr>
          <p:cNvPr id="9" name="Slide Number Placeholder 5">
            <a:extLst>
              <a:ext uri="{FF2B5EF4-FFF2-40B4-BE49-F238E27FC236}">
                <a16:creationId xmlns:a16="http://schemas.microsoft.com/office/drawing/2014/main" id="{F388E10B-7536-C343-B4CB-964984E47EB5}"/>
              </a:ext>
            </a:extLst>
          </p:cNvPr>
          <p:cNvSpPr txBox="1">
            <a:spLocks/>
          </p:cNvSpPr>
          <p:nvPr userDrawn="1"/>
        </p:nvSpPr>
        <p:spPr>
          <a:xfrm>
            <a:off x="5534107" y="4767264"/>
            <a:ext cx="2981243" cy="273844"/>
          </a:xfrm>
          <a:prstGeom prst="rect">
            <a:avLst/>
          </a:prstGeom>
        </p:spPr>
        <p:txBody>
          <a:bodyPr vert="horz" lIns="68562" tIns="34281" rIns="68562" bIns="34281" rtlCol="0" anchor="ct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595" rtl="0" eaLnBrk="1" fontAlgn="auto" latinLnBrk="0" hangingPunct="1">
              <a:lnSpc>
                <a:spcPct val="100000"/>
              </a:lnSpc>
              <a:spcBef>
                <a:spcPts val="0"/>
              </a:spcBef>
              <a:spcAft>
                <a:spcPts val="0"/>
              </a:spcAft>
              <a:buClrTx/>
              <a:buSzTx/>
              <a:buFontTx/>
              <a:buNone/>
              <a:tabLst/>
              <a:defRPr/>
            </a:pPr>
            <a:r>
              <a:rPr lang="en-US" sz="750">
                <a:solidFill>
                  <a:schemeClr val="bg2"/>
                </a:solidFill>
                <a:latin typeface="Arial Regular"/>
                <a:ea typeface="Zoram ldsLat" charset="0"/>
                <a:cs typeface="Zoram ldsLat" charset="0"/>
              </a:rPr>
              <a:t>CORRELATION RESEARCH DIVISION</a:t>
            </a:r>
            <a:br>
              <a:rPr lang="de-DE" sz="750" b="0" i="0" kern="1200">
                <a:solidFill>
                  <a:schemeClr val="bg2"/>
                </a:solidFill>
                <a:effectLst/>
                <a:latin typeface="Arial Regular"/>
                <a:ea typeface="Zoram ldsLat" charset="0"/>
                <a:cs typeface="Zoram ldsLat" charset="0"/>
              </a:rPr>
            </a:br>
            <a:r>
              <a:rPr lang="de-DE" sz="750" b="0" i="0" kern="1200">
                <a:solidFill>
                  <a:schemeClr val="bg2"/>
                </a:solidFill>
                <a:effectLst/>
                <a:latin typeface="Arial Regular"/>
                <a:ea typeface="Zoram ldsLat" charset="0"/>
                <a:cs typeface="Zoram ldsLat" charset="0"/>
              </a:rPr>
              <a:t>©</a:t>
            </a:r>
            <a:r>
              <a:rPr lang="de-DE" sz="750" b="0" i="0" kern="1200" baseline="0">
                <a:solidFill>
                  <a:schemeClr val="bg2"/>
                </a:solidFill>
                <a:effectLst/>
                <a:latin typeface="Arial Regular"/>
                <a:ea typeface="Zoram ldsLat" charset="0"/>
                <a:cs typeface="Zoram ldsLat" charset="0"/>
              </a:rPr>
              <a:t> </a:t>
            </a:r>
            <a:r>
              <a:rPr lang="en-US" sz="750" b="0" i="0">
                <a:solidFill>
                  <a:schemeClr val="bg2"/>
                </a:solidFill>
                <a:latin typeface="Arial Regular"/>
                <a:ea typeface="Zoram ldsLat" charset="0"/>
                <a:cs typeface="Zoram ldsLat" charset="0"/>
              </a:rPr>
              <a:t>COPYRIGHT</a:t>
            </a:r>
            <a:r>
              <a:rPr lang="en-US" sz="750" b="0" i="0" baseline="0">
                <a:solidFill>
                  <a:schemeClr val="bg2"/>
                </a:solidFill>
                <a:latin typeface="Arial Regular"/>
                <a:ea typeface="Zoram ldsLat" charset="0"/>
                <a:cs typeface="Zoram ldsLat" charset="0"/>
              </a:rPr>
              <a:t> 2019 IRI</a:t>
            </a:r>
            <a:endParaRPr lang="en-US" sz="750" b="0" i="0">
              <a:solidFill>
                <a:schemeClr val="bg2"/>
              </a:solidFill>
              <a:latin typeface="Arial Regular"/>
              <a:ea typeface="Zoram ldsLat" charset="0"/>
              <a:cs typeface="Zoram ldsLat" charset="0"/>
            </a:endParaRPr>
          </a:p>
        </p:txBody>
      </p:sp>
      <p:sp>
        <p:nvSpPr>
          <p:cNvPr id="10" name="Footer Placeholder 12">
            <a:extLst>
              <a:ext uri="{FF2B5EF4-FFF2-40B4-BE49-F238E27FC236}">
                <a16:creationId xmlns:a16="http://schemas.microsoft.com/office/drawing/2014/main" id="{8BC16769-7153-7444-95C1-D19F407CBA9E}"/>
              </a:ext>
            </a:extLst>
          </p:cNvPr>
          <p:cNvSpPr>
            <a:spLocks noGrp="1"/>
          </p:cNvSpPr>
          <p:nvPr>
            <p:ph type="ftr" sz="quarter" idx="3"/>
          </p:nvPr>
        </p:nvSpPr>
        <p:spPr>
          <a:xfrm>
            <a:off x="3657600" y="4773114"/>
            <a:ext cx="1828800" cy="273844"/>
          </a:xfrm>
          <a:prstGeom prst="rect">
            <a:avLst/>
          </a:prstGeom>
        </p:spPr>
        <p:txBody>
          <a:bodyPr/>
          <a:lstStyle>
            <a:lvl1pPr algn="ctr">
              <a:defRPr sz="750" b="0" i="0">
                <a:solidFill>
                  <a:schemeClr val="bg2"/>
                </a:solidFill>
                <a:latin typeface="Calibri" panose="020F0502020204030204" pitchFamily="34" charset="0"/>
                <a:cs typeface="Calibri" panose="020F0502020204030204" pitchFamily="34" charset="0"/>
              </a:defRPr>
            </a:lvl1pPr>
          </a:lstStyle>
          <a:p>
            <a:fld id="{5B06C967-C119-3A46-8999-DDAAE48B2E46}" type="slidenum">
              <a:rPr lang="en-US" smtClean="0"/>
              <a:pPr/>
              <a:t>‹#›</a:t>
            </a:fld>
            <a:endParaRPr lang="en-US"/>
          </a:p>
        </p:txBody>
      </p:sp>
      <p:sp>
        <p:nvSpPr>
          <p:cNvPr id="13" name="Slide Number Placeholder 13">
            <a:extLst>
              <a:ext uri="{FF2B5EF4-FFF2-40B4-BE49-F238E27FC236}">
                <a16:creationId xmlns:a16="http://schemas.microsoft.com/office/drawing/2014/main" id="{46E860AC-FDE3-B745-BDA1-F67846124F21}"/>
              </a:ext>
            </a:extLst>
          </p:cNvPr>
          <p:cNvSpPr>
            <a:spLocks noGrp="1"/>
          </p:cNvSpPr>
          <p:nvPr>
            <p:ph type="sldNum" sz="quarter" idx="4"/>
          </p:nvPr>
        </p:nvSpPr>
        <p:spPr>
          <a:xfrm>
            <a:off x="628650" y="4773114"/>
            <a:ext cx="3028950" cy="273844"/>
          </a:xfrm>
          <a:prstGeom prst="rect">
            <a:avLst/>
          </a:prstGeom>
        </p:spPr>
        <p:txBody>
          <a:bodyPr/>
          <a:lstStyle>
            <a:lvl1pPr marL="0" marR="0" indent="0" algn="l" defTabSz="685595" rtl="0" eaLnBrk="1" fontAlgn="auto" latinLnBrk="0" hangingPunct="1">
              <a:lnSpc>
                <a:spcPct val="100000"/>
              </a:lnSpc>
              <a:spcBef>
                <a:spcPts val="0"/>
              </a:spcBef>
              <a:spcAft>
                <a:spcPts val="0"/>
              </a:spcAft>
              <a:buClrTx/>
              <a:buSzTx/>
              <a:buFontTx/>
              <a:buNone/>
              <a:tabLst/>
              <a:defRPr sz="750">
                <a:solidFill>
                  <a:schemeClr val="bg2"/>
                </a:solidFill>
                <a:latin typeface="Arial" panose="020B0604020202020204" pitchFamily="34" charset="0"/>
                <a:cs typeface="Arial" panose="020B0604020202020204" pitchFamily="34" charset="0"/>
              </a:defRPr>
            </a:lvl1pPr>
          </a:lstStyle>
          <a:p>
            <a:pPr>
              <a:defRPr/>
            </a:pPr>
            <a:r>
              <a:rPr lang="en-US">
                <a:latin typeface="Arial Regular"/>
                <a:ea typeface="Zoram ldsLat" charset="0"/>
                <a:cs typeface="Zoram ldsLat" charset="0"/>
              </a:rPr>
              <a:t>OPTIONAL FOOTER FOR ANNOTATIONS</a:t>
            </a:r>
          </a:p>
        </p:txBody>
      </p:sp>
    </p:spTree>
    <p:extLst>
      <p:ext uri="{BB962C8B-B14F-4D97-AF65-F5344CB8AC3E}">
        <p14:creationId xmlns:p14="http://schemas.microsoft.com/office/powerpoint/2010/main" val="38138198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ection Header 3">
    <p:bg>
      <p:bgPr>
        <a:solidFill>
          <a:schemeClr val="tx2"/>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416536" y="542925"/>
            <a:ext cx="6301621" cy="1514475"/>
          </a:xfrm>
        </p:spPr>
        <p:txBody>
          <a:bodyPr anchor="b">
            <a:normAutofit/>
          </a:bodyPr>
          <a:lstStyle>
            <a:lvl1pPr algn="l">
              <a:lnSpc>
                <a:spcPct val="100000"/>
              </a:lnSpc>
              <a:defRPr sz="2999">
                <a:solidFill>
                  <a:schemeClr val="bg1"/>
                </a:solidFill>
              </a:defRPr>
            </a:lvl1pPr>
          </a:lstStyle>
          <a:p>
            <a:r>
              <a:rPr lang="en-US"/>
              <a:t>Click to edit Master title style</a:t>
            </a:r>
          </a:p>
        </p:txBody>
      </p:sp>
      <p:sp>
        <p:nvSpPr>
          <p:cNvPr id="7" name="Text Placeholder 2"/>
          <p:cNvSpPr>
            <a:spLocks noGrp="1"/>
          </p:cNvSpPr>
          <p:nvPr>
            <p:ph type="body" idx="1"/>
          </p:nvPr>
        </p:nvSpPr>
        <p:spPr>
          <a:xfrm>
            <a:off x="1416536" y="2166965"/>
            <a:ext cx="6301621" cy="1125140"/>
          </a:xfrm>
        </p:spPr>
        <p:txBody>
          <a:bodyPr>
            <a:normAutofit/>
          </a:bodyPr>
          <a:lstStyle>
            <a:lvl1pPr marL="0" indent="0" algn="l">
              <a:lnSpc>
                <a:spcPct val="100000"/>
              </a:lnSpc>
              <a:buNone/>
              <a:defRPr sz="2099" b="0" i="0">
                <a:solidFill>
                  <a:schemeClr val="bg1"/>
                </a:solidFill>
                <a:latin typeface="Arial Regular" charset="0"/>
                <a:ea typeface="Arial Regular" charset="0"/>
                <a:cs typeface="Arial Regular" charset="0"/>
              </a:defRPr>
            </a:lvl1pPr>
            <a:lvl2pPr marL="342797" indent="0">
              <a:buNone/>
              <a:defRPr sz="1499">
                <a:solidFill>
                  <a:schemeClr val="tx1">
                    <a:tint val="75000"/>
                  </a:schemeClr>
                </a:solidFill>
              </a:defRPr>
            </a:lvl2pPr>
            <a:lvl3pPr marL="685595" indent="0">
              <a:buNone/>
              <a:defRPr sz="1349">
                <a:solidFill>
                  <a:schemeClr val="tx1">
                    <a:tint val="75000"/>
                  </a:schemeClr>
                </a:solidFill>
              </a:defRPr>
            </a:lvl3pPr>
            <a:lvl4pPr marL="1028392" indent="0">
              <a:buNone/>
              <a:defRPr sz="1200">
                <a:solidFill>
                  <a:schemeClr val="tx1">
                    <a:tint val="75000"/>
                  </a:schemeClr>
                </a:solidFill>
              </a:defRPr>
            </a:lvl4pPr>
            <a:lvl5pPr marL="1371188" indent="0">
              <a:buNone/>
              <a:defRPr sz="1200">
                <a:solidFill>
                  <a:schemeClr val="tx1">
                    <a:tint val="75000"/>
                  </a:schemeClr>
                </a:solidFill>
              </a:defRPr>
            </a:lvl5pPr>
            <a:lvl6pPr marL="1713986" indent="0">
              <a:buNone/>
              <a:defRPr sz="1200">
                <a:solidFill>
                  <a:schemeClr val="tx1">
                    <a:tint val="75000"/>
                  </a:schemeClr>
                </a:solidFill>
              </a:defRPr>
            </a:lvl6pPr>
            <a:lvl7pPr marL="2056783" indent="0">
              <a:buNone/>
              <a:defRPr sz="1200">
                <a:solidFill>
                  <a:schemeClr val="tx1">
                    <a:tint val="75000"/>
                  </a:schemeClr>
                </a:solidFill>
              </a:defRPr>
            </a:lvl7pPr>
            <a:lvl8pPr marL="2399580" indent="0">
              <a:buNone/>
              <a:defRPr sz="1200">
                <a:solidFill>
                  <a:schemeClr val="tx1">
                    <a:tint val="75000"/>
                  </a:schemeClr>
                </a:solidFill>
              </a:defRPr>
            </a:lvl8pPr>
            <a:lvl9pPr marL="2742377" indent="0">
              <a:buNone/>
              <a:defRPr sz="1200">
                <a:solidFill>
                  <a:schemeClr val="tx1">
                    <a:tint val="75000"/>
                  </a:schemeClr>
                </a:solidFill>
              </a:defRPr>
            </a:lvl9pPr>
          </a:lstStyle>
          <a:p>
            <a:pPr lvl="0"/>
            <a:r>
              <a:rPr lang="en-US"/>
              <a:t>Click to edit Master text styles</a:t>
            </a:r>
          </a:p>
        </p:txBody>
      </p:sp>
      <p:pic>
        <p:nvPicPr>
          <p:cNvPr id="8" name="Picture 7"/>
          <p:cNvPicPr>
            <a:picLocks noChangeAspect="1"/>
          </p:cNvPicPr>
          <p:nvPr userDrawn="1"/>
        </p:nvPicPr>
        <p:blipFill>
          <a:blip r:embed="rId2" cstate="screen">
            <a:alphaModFix amt="50000"/>
            <a:extLst>
              <a:ext uri="{28A0092B-C50C-407E-A947-70E740481C1C}">
                <a14:useLocalDpi xmlns:a14="http://schemas.microsoft.com/office/drawing/2010/main"/>
              </a:ext>
            </a:extLst>
          </a:blip>
          <a:stretch>
            <a:fillRect/>
          </a:stretch>
        </p:blipFill>
        <p:spPr>
          <a:xfrm rot="5400000" flipH="1" flipV="1">
            <a:off x="-1905298" y="1905300"/>
            <a:ext cx="5143500" cy="1332902"/>
          </a:xfrm>
          <a:prstGeom prst="rect">
            <a:avLst/>
          </a:prstGeom>
        </p:spPr>
      </p:pic>
      <p:sp>
        <p:nvSpPr>
          <p:cNvPr id="11" name="Footer Placeholder 12">
            <a:extLst>
              <a:ext uri="{FF2B5EF4-FFF2-40B4-BE49-F238E27FC236}">
                <a16:creationId xmlns:a16="http://schemas.microsoft.com/office/drawing/2014/main" id="{872333FE-E5F3-B64F-97A0-0F1B4B387A14}"/>
              </a:ext>
            </a:extLst>
          </p:cNvPr>
          <p:cNvSpPr>
            <a:spLocks noGrp="1"/>
          </p:cNvSpPr>
          <p:nvPr>
            <p:ph type="ftr" sz="quarter" idx="3"/>
          </p:nvPr>
        </p:nvSpPr>
        <p:spPr>
          <a:xfrm>
            <a:off x="3657600" y="4773114"/>
            <a:ext cx="1828800" cy="273844"/>
          </a:xfrm>
          <a:prstGeom prst="rect">
            <a:avLst/>
          </a:prstGeom>
        </p:spPr>
        <p:txBody>
          <a:bodyPr/>
          <a:lstStyle>
            <a:lvl1pPr algn="ctr">
              <a:defRPr sz="750" b="0" i="0">
                <a:solidFill>
                  <a:schemeClr val="bg2"/>
                </a:solidFill>
                <a:latin typeface="Calibri" panose="020F0502020204030204" pitchFamily="34" charset="0"/>
                <a:cs typeface="Calibri" panose="020F0502020204030204" pitchFamily="34" charset="0"/>
              </a:defRPr>
            </a:lvl1pPr>
          </a:lstStyle>
          <a:p>
            <a:fld id="{5B06C967-C119-3A46-8999-DDAAE48B2E46}" type="slidenum">
              <a:rPr lang="en-US" smtClean="0"/>
              <a:pPr/>
              <a:t>‹#›</a:t>
            </a:fld>
            <a:endParaRPr lang="en-US"/>
          </a:p>
        </p:txBody>
      </p:sp>
      <p:sp>
        <p:nvSpPr>
          <p:cNvPr id="12" name="Slide Number Placeholder 13">
            <a:extLst>
              <a:ext uri="{FF2B5EF4-FFF2-40B4-BE49-F238E27FC236}">
                <a16:creationId xmlns:a16="http://schemas.microsoft.com/office/drawing/2014/main" id="{3ED72B43-DB97-854E-A2A2-1EE0B051E3CF}"/>
              </a:ext>
            </a:extLst>
          </p:cNvPr>
          <p:cNvSpPr>
            <a:spLocks noGrp="1"/>
          </p:cNvSpPr>
          <p:nvPr>
            <p:ph type="sldNum" sz="quarter" idx="4"/>
          </p:nvPr>
        </p:nvSpPr>
        <p:spPr>
          <a:xfrm>
            <a:off x="628650" y="4773114"/>
            <a:ext cx="3028950" cy="273844"/>
          </a:xfrm>
          <a:prstGeom prst="rect">
            <a:avLst/>
          </a:prstGeom>
        </p:spPr>
        <p:txBody>
          <a:bodyPr/>
          <a:lstStyle>
            <a:lvl1pPr marL="0" marR="0" indent="0" algn="l" defTabSz="685595" rtl="0" eaLnBrk="1" fontAlgn="auto" latinLnBrk="0" hangingPunct="1">
              <a:lnSpc>
                <a:spcPct val="100000"/>
              </a:lnSpc>
              <a:spcBef>
                <a:spcPts val="0"/>
              </a:spcBef>
              <a:spcAft>
                <a:spcPts val="0"/>
              </a:spcAft>
              <a:buClrTx/>
              <a:buSzTx/>
              <a:buFontTx/>
              <a:buNone/>
              <a:tabLst/>
              <a:defRPr sz="750">
                <a:solidFill>
                  <a:schemeClr val="bg2"/>
                </a:solidFill>
                <a:latin typeface="Arial" panose="020B0604020202020204" pitchFamily="34" charset="0"/>
                <a:cs typeface="Arial" panose="020B0604020202020204" pitchFamily="34" charset="0"/>
              </a:defRPr>
            </a:lvl1pPr>
          </a:lstStyle>
          <a:p>
            <a:pPr>
              <a:defRPr/>
            </a:pPr>
            <a:r>
              <a:rPr lang="en-US">
                <a:latin typeface="Arial Regular"/>
                <a:ea typeface="Zoram ldsLat" charset="0"/>
                <a:cs typeface="Zoram ldsLat" charset="0"/>
              </a:rPr>
              <a:t>OPTIONAL FOOTER FOR ANNOTATIONS</a:t>
            </a:r>
          </a:p>
        </p:txBody>
      </p:sp>
    </p:spTree>
    <p:extLst>
      <p:ext uri="{BB962C8B-B14F-4D97-AF65-F5344CB8AC3E}">
        <p14:creationId xmlns:p14="http://schemas.microsoft.com/office/powerpoint/2010/main" val="40278819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530750"/>
            <a:ext cx="7886700" cy="673872"/>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1" y="1369219"/>
            <a:ext cx="3886200" cy="3263504"/>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12">
            <a:extLst>
              <a:ext uri="{FF2B5EF4-FFF2-40B4-BE49-F238E27FC236}">
                <a16:creationId xmlns:a16="http://schemas.microsoft.com/office/drawing/2014/main" id="{7A907074-5C66-E243-8B67-889A646954BB}"/>
              </a:ext>
            </a:extLst>
          </p:cNvPr>
          <p:cNvSpPr>
            <a:spLocks noGrp="1"/>
          </p:cNvSpPr>
          <p:nvPr>
            <p:ph type="ftr" sz="quarter" idx="3"/>
          </p:nvPr>
        </p:nvSpPr>
        <p:spPr>
          <a:xfrm>
            <a:off x="3657600" y="4773114"/>
            <a:ext cx="1828800" cy="273844"/>
          </a:xfrm>
          <a:prstGeom prst="rect">
            <a:avLst/>
          </a:prstGeom>
        </p:spPr>
        <p:txBody>
          <a:bodyPr/>
          <a:lstStyle>
            <a:lvl1pPr algn="ctr">
              <a:defRPr sz="750" b="0" i="0">
                <a:solidFill>
                  <a:schemeClr val="tx2"/>
                </a:solidFill>
                <a:latin typeface="Calibri" panose="020F0502020204030204" pitchFamily="34" charset="0"/>
                <a:cs typeface="Calibri" panose="020F0502020204030204" pitchFamily="34" charset="0"/>
              </a:defRPr>
            </a:lvl1pPr>
          </a:lstStyle>
          <a:p>
            <a:fld id="{5B06C967-C119-3A46-8999-DDAAE48B2E46}" type="slidenum">
              <a:rPr lang="en-US" smtClean="0"/>
              <a:pPr/>
              <a:t>‹#›</a:t>
            </a:fld>
            <a:endParaRPr lang="en-US"/>
          </a:p>
        </p:txBody>
      </p:sp>
      <p:sp>
        <p:nvSpPr>
          <p:cNvPr id="10" name="Slide Number Placeholder 13">
            <a:extLst>
              <a:ext uri="{FF2B5EF4-FFF2-40B4-BE49-F238E27FC236}">
                <a16:creationId xmlns:a16="http://schemas.microsoft.com/office/drawing/2014/main" id="{A2D18C9C-C5FD-0E44-AC26-FD305BFCEA33}"/>
              </a:ext>
            </a:extLst>
          </p:cNvPr>
          <p:cNvSpPr>
            <a:spLocks noGrp="1"/>
          </p:cNvSpPr>
          <p:nvPr>
            <p:ph type="sldNum" sz="quarter" idx="4"/>
          </p:nvPr>
        </p:nvSpPr>
        <p:spPr>
          <a:xfrm>
            <a:off x="628650" y="4773114"/>
            <a:ext cx="3028950" cy="273844"/>
          </a:xfrm>
          <a:prstGeom prst="rect">
            <a:avLst/>
          </a:prstGeom>
        </p:spPr>
        <p:txBody>
          <a:bodyPr/>
          <a:lstStyle>
            <a:lvl1pPr marL="0" marR="0" indent="0" algn="l" defTabSz="685595" rtl="0" eaLnBrk="1" fontAlgn="auto" latinLnBrk="0" hangingPunct="1">
              <a:lnSpc>
                <a:spcPct val="100000"/>
              </a:lnSpc>
              <a:spcBef>
                <a:spcPts val="0"/>
              </a:spcBef>
              <a:spcAft>
                <a:spcPts val="0"/>
              </a:spcAft>
              <a:buClrTx/>
              <a:buSzTx/>
              <a:buFontTx/>
              <a:buNone/>
              <a:tabLst/>
              <a:defRPr sz="750">
                <a:solidFill>
                  <a:schemeClr val="bg2">
                    <a:lumMod val="50000"/>
                  </a:schemeClr>
                </a:solidFill>
                <a:latin typeface="Arial" panose="020B0604020202020204" pitchFamily="34" charset="0"/>
                <a:cs typeface="Arial" panose="020B0604020202020204" pitchFamily="34" charset="0"/>
              </a:defRPr>
            </a:lvl1pPr>
          </a:lstStyle>
          <a:p>
            <a:pPr>
              <a:defRPr/>
            </a:pPr>
            <a:r>
              <a:rPr lang="en-US">
                <a:solidFill>
                  <a:schemeClr val="tx1">
                    <a:tint val="75000"/>
                  </a:schemeClr>
                </a:solidFill>
                <a:latin typeface="Arial Regular"/>
                <a:ea typeface="Zoram ldsLat" charset="0"/>
                <a:cs typeface="Zoram ldsLat" charset="0"/>
              </a:rPr>
              <a:t>OPTIONAL FOOTER FOR ANNOTATIONS</a:t>
            </a:r>
            <a:endParaRPr lang="en-US">
              <a:latin typeface="Arial Regular"/>
              <a:ea typeface="Zoram ldsLat" charset="0"/>
              <a:cs typeface="Zoram ldsLat" charset="0"/>
            </a:endParaRPr>
          </a:p>
        </p:txBody>
      </p:sp>
    </p:spTree>
    <p:extLst>
      <p:ext uri="{BB962C8B-B14F-4D97-AF65-F5344CB8AC3E}">
        <p14:creationId xmlns:p14="http://schemas.microsoft.com/office/powerpoint/2010/main" val="552123824"/>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mparison">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530751"/>
            <a:ext cx="7886700" cy="737266"/>
          </a:xfrm>
          <a:prstGeom prst="rect">
            <a:avLst/>
          </a:prstGeom>
        </p:spPr>
        <p:txBody>
          <a:bodyPr/>
          <a:lstStyle/>
          <a:p>
            <a:r>
              <a:rPr lang="en-US"/>
              <a:t>Click to edit Master title style</a:t>
            </a:r>
          </a:p>
        </p:txBody>
      </p:sp>
      <p:sp>
        <p:nvSpPr>
          <p:cNvPr id="3" name="Text Placeholder 2"/>
          <p:cNvSpPr>
            <a:spLocks noGrp="1"/>
          </p:cNvSpPr>
          <p:nvPr>
            <p:ph type="body" idx="1" hasCustomPrompt="1"/>
          </p:nvPr>
        </p:nvSpPr>
        <p:spPr>
          <a:xfrm>
            <a:off x="629841" y="1268015"/>
            <a:ext cx="7885509" cy="801528"/>
          </a:xfrm>
          <a:prstGeom prst="rect">
            <a:avLst/>
          </a:prstGeom>
        </p:spPr>
        <p:txBody>
          <a:bodyPr anchor="b"/>
          <a:lstStyle>
            <a:lvl1pPr marL="0" indent="0">
              <a:buNone/>
              <a:defRPr sz="1799" b="0" i="0" baseline="0">
                <a:latin typeface="Arial Regular"/>
                <a:ea typeface="Arial Regular"/>
                <a:cs typeface="Arial Regular"/>
              </a:defRPr>
            </a:lvl1pPr>
            <a:lvl2pPr marL="342797" indent="0">
              <a:buNone/>
              <a:defRPr sz="1499" b="1"/>
            </a:lvl2pPr>
            <a:lvl3pPr marL="685595" indent="0">
              <a:buNone/>
              <a:defRPr sz="1349" b="1"/>
            </a:lvl3pPr>
            <a:lvl4pPr marL="1028392" indent="0">
              <a:buNone/>
              <a:defRPr sz="1200" b="1"/>
            </a:lvl4pPr>
            <a:lvl5pPr marL="1371188" indent="0">
              <a:buNone/>
              <a:defRPr sz="1200" b="1"/>
            </a:lvl5pPr>
            <a:lvl6pPr marL="1713986" indent="0">
              <a:buNone/>
              <a:defRPr sz="1200" b="1"/>
            </a:lvl6pPr>
            <a:lvl7pPr marL="2056783" indent="0">
              <a:buNone/>
              <a:defRPr sz="1200" b="1"/>
            </a:lvl7pPr>
            <a:lvl8pPr marL="2399580" indent="0">
              <a:buNone/>
              <a:defRPr sz="1200" b="1"/>
            </a:lvl8pPr>
            <a:lvl9pPr marL="2742377" indent="0">
              <a:buNone/>
              <a:defRPr sz="1200" b="1"/>
            </a:lvl9pPr>
          </a:lstStyle>
          <a:p>
            <a:pPr lvl="0"/>
            <a:r>
              <a:rPr lang="en-US"/>
              <a:t>Sample text</a:t>
            </a:r>
          </a:p>
        </p:txBody>
      </p:sp>
      <p:sp>
        <p:nvSpPr>
          <p:cNvPr id="4" name="Content Placeholder 3"/>
          <p:cNvSpPr>
            <a:spLocks noGrp="1"/>
          </p:cNvSpPr>
          <p:nvPr>
            <p:ph sz="half" idx="2"/>
          </p:nvPr>
        </p:nvSpPr>
        <p:spPr>
          <a:xfrm>
            <a:off x="629841" y="2529267"/>
            <a:ext cx="7885509" cy="2112980"/>
          </a:xfrm>
          <a:prstGeom prst="rect">
            <a:avLst/>
          </a:prstGeom>
        </p:spPr>
        <p:txBody>
          <a:bodyPr/>
          <a:lstStyle>
            <a:lvl1pPr marL="342797" indent="-342797">
              <a:lnSpc>
                <a:spcPct val="100000"/>
              </a:lnSpc>
              <a:buFont typeface="Arial"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p:nvPr userDrawn="1"/>
        </p:nvSpPr>
        <p:spPr>
          <a:xfrm>
            <a:off x="628650" y="2194559"/>
            <a:ext cx="7886700" cy="357662"/>
          </a:xfrm>
          <a:prstGeom prst="rect">
            <a:avLst/>
          </a:prstGeom>
          <a:noFill/>
        </p:spPr>
        <p:txBody>
          <a:bodyPr wrap="square" rtlCol="0">
            <a:spAutoFit/>
          </a:bodyPr>
          <a:lstStyle/>
          <a:p>
            <a:r>
              <a:rPr lang="en-US" sz="1724" b="0" i="0" err="1">
                <a:solidFill>
                  <a:schemeClr val="tx2"/>
                </a:solidFill>
                <a:latin typeface="Palatino Regular"/>
                <a:ea typeface="McKay ldsLat" charset="0"/>
                <a:cs typeface="McKay ldsLat" charset="0"/>
              </a:rPr>
              <a:t>Sub</a:t>
            </a:r>
            <a:r>
              <a:rPr lang="en-US" sz="1724" b="0" i="0" baseline="0" err="1">
                <a:solidFill>
                  <a:schemeClr val="tx2"/>
                </a:solidFill>
                <a:latin typeface="Palatino Regular"/>
                <a:ea typeface="McKay ldsLat" charset="0"/>
                <a:cs typeface="McKay ldsLat" charset="0"/>
              </a:rPr>
              <a:t>header</a:t>
            </a:r>
            <a:endParaRPr lang="en-US" sz="1724" b="0" i="0">
              <a:solidFill>
                <a:schemeClr val="tx2"/>
              </a:solidFill>
              <a:latin typeface="Palatino Regular"/>
              <a:ea typeface="McKay ldsLat" charset="0"/>
              <a:cs typeface="McKay ldsLat" charset="0"/>
            </a:endParaRPr>
          </a:p>
        </p:txBody>
      </p:sp>
      <p:sp>
        <p:nvSpPr>
          <p:cNvPr id="9" name="Footer Placeholder 12">
            <a:extLst>
              <a:ext uri="{FF2B5EF4-FFF2-40B4-BE49-F238E27FC236}">
                <a16:creationId xmlns:a16="http://schemas.microsoft.com/office/drawing/2014/main" id="{D68C2A09-1582-4341-B46B-64AF88E75D57}"/>
              </a:ext>
            </a:extLst>
          </p:cNvPr>
          <p:cNvSpPr>
            <a:spLocks noGrp="1"/>
          </p:cNvSpPr>
          <p:nvPr>
            <p:ph type="ftr" sz="quarter" idx="3"/>
          </p:nvPr>
        </p:nvSpPr>
        <p:spPr>
          <a:xfrm>
            <a:off x="3657600" y="4773114"/>
            <a:ext cx="1828800" cy="273844"/>
          </a:xfrm>
          <a:prstGeom prst="rect">
            <a:avLst/>
          </a:prstGeom>
        </p:spPr>
        <p:txBody>
          <a:bodyPr/>
          <a:lstStyle>
            <a:lvl1pPr algn="ctr">
              <a:defRPr sz="750" b="0" i="0">
                <a:solidFill>
                  <a:schemeClr val="tx2"/>
                </a:solidFill>
                <a:latin typeface="Calibri" panose="020F0502020204030204" pitchFamily="34" charset="0"/>
                <a:cs typeface="Calibri" panose="020F0502020204030204" pitchFamily="34" charset="0"/>
              </a:defRPr>
            </a:lvl1pPr>
          </a:lstStyle>
          <a:p>
            <a:fld id="{5B06C967-C119-3A46-8999-DDAAE48B2E46}" type="slidenum">
              <a:rPr lang="en-US" smtClean="0"/>
              <a:pPr/>
              <a:t>‹#›</a:t>
            </a:fld>
            <a:endParaRPr lang="en-US"/>
          </a:p>
        </p:txBody>
      </p:sp>
      <p:sp>
        <p:nvSpPr>
          <p:cNvPr id="11" name="Slide Number Placeholder 13">
            <a:extLst>
              <a:ext uri="{FF2B5EF4-FFF2-40B4-BE49-F238E27FC236}">
                <a16:creationId xmlns:a16="http://schemas.microsoft.com/office/drawing/2014/main" id="{4DE20AB0-8C97-D74D-B9A8-BBC1927A8073}"/>
              </a:ext>
            </a:extLst>
          </p:cNvPr>
          <p:cNvSpPr>
            <a:spLocks noGrp="1"/>
          </p:cNvSpPr>
          <p:nvPr>
            <p:ph type="sldNum" sz="quarter" idx="4"/>
          </p:nvPr>
        </p:nvSpPr>
        <p:spPr>
          <a:xfrm>
            <a:off x="628650" y="4773114"/>
            <a:ext cx="3028950" cy="273844"/>
          </a:xfrm>
          <a:prstGeom prst="rect">
            <a:avLst/>
          </a:prstGeom>
        </p:spPr>
        <p:txBody>
          <a:bodyPr/>
          <a:lstStyle>
            <a:lvl1pPr marL="0" marR="0" indent="0" algn="l" defTabSz="685595" rtl="0" eaLnBrk="1" fontAlgn="auto" latinLnBrk="0" hangingPunct="1">
              <a:lnSpc>
                <a:spcPct val="100000"/>
              </a:lnSpc>
              <a:spcBef>
                <a:spcPts val="0"/>
              </a:spcBef>
              <a:spcAft>
                <a:spcPts val="0"/>
              </a:spcAft>
              <a:buClrTx/>
              <a:buSzTx/>
              <a:buFontTx/>
              <a:buNone/>
              <a:tabLst/>
              <a:defRPr sz="750">
                <a:solidFill>
                  <a:schemeClr val="bg2">
                    <a:lumMod val="50000"/>
                  </a:schemeClr>
                </a:solidFill>
                <a:latin typeface="Arial" panose="020B0604020202020204" pitchFamily="34" charset="0"/>
                <a:cs typeface="Arial" panose="020B0604020202020204" pitchFamily="34" charset="0"/>
              </a:defRPr>
            </a:lvl1pPr>
          </a:lstStyle>
          <a:p>
            <a:pPr>
              <a:defRPr/>
            </a:pPr>
            <a:r>
              <a:rPr lang="en-US">
                <a:solidFill>
                  <a:schemeClr val="tx1">
                    <a:tint val="75000"/>
                  </a:schemeClr>
                </a:solidFill>
                <a:latin typeface="Arial Regular"/>
                <a:ea typeface="Zoram ldsLat" charset="0"/>
                <a:cs typeface="Zoram ldsLat" charset="0"/>
              </a:rPr>
              <a:t>OPTIONAL FOOTER FOR ANNOTATIONS</a:t>
            </a:r>
            <a:endParaRPr lang="en-US">
              <a:latin typeface="Arial Regular"/>
              <a:ea typeface="Zoram ldsLat" charset="0"/>
              <a:cs typeface="Zoram ldsLat" charset="0"/>
            </a:endParaRPr>
          </a:p>
        </p:txBody>
      </p:sp>
    </p:spTree>
    <p:extLst>
      <p:ext uri="{BB962C8B-B14F-4D97-AF65-F5344CB8AC3E}">
        <p14:creationId xmlns:p14="http://schemas.microsoft.com/office/powerpoint/2010/main" val="241326309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89604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530750"/>
            <a:ext cx="7886700" cy="673872"/>
          </a:xfrm>
          <a:prstGeom prst="rect">
            <a:avLst/>
          </a:prstGeom>
        </p:spPr>
        <p:txBody>
          <a:bodyPr/>
          <a:lstStyle/>
          <a:p>
            <a:r>
              <a:rPr lang="en-US"/>
              <a:t>Click to edit Master title style</a:t>
            </a:r>
          </a:p>
        </p:txBody>
      </p:sp>
      <p:sp>
        <p:nvSpPr>
          <p:cNvPr id="6" name="Footer Placeholder 12">
            <a:extLst>
              <a:ext uri="{FF2B5EF4-FFF2-40B4-BE49-F238E27FC236}">
                <a16:creationId xmlns:a16="http://schemas.microsoft.com/office/drawing/2014/main" id="{8517FD4A-4181-DB4F-819B-7D24B6CE9B6C}"/>
              </a:ext>
            </a:extLst>
          </p:cNvPr>
          <p:cNvSpPr>
            <a:spLocks noGrp="1"/>
          </p:cNvSpPr>
          <p:nvPr>
            <p:ph type="ftr" sz="quarter" idx="3"/>
          </p:nvPr>
        </p:nvSpPr>
        <p:spPr>
          <a:xfrm>
            <a:off x="3657600" y="4773114"/>
            <a:ext cx="1828800" cy="273844"/>
          </a:xfrm>
          <a:prstGeom prst="rect">
            <a:avLst/>
          </a:prstGeom>
        </p:spPr>
        <p:txBody>
          <a:bodyPr/>
          <a:lstStyle>
            <a:lvl1pPr algn="ctr">
              <a:defRPr sz="750" b="0" i="0">
                <a:solidFill>
                  <a:schemeClr val="tx2"/>
                </a:solidFill>
                <a:latin typeface="Calibri" panose="020F0502020204030204" pitchFamily="34" charset="0"/>
                <a:cs typeface="Calibri" panose="020F0502020204030204" pitchFamily="34" charset="0"/>
              </a:defRPr>
            </a:lvl1pPr>
          </a:lstStyle>
          <a:p>
            <a:fld id="{5B06C967-C119-3A46-8999-DDAAE48B2E46}" type="slidenum">
              <a:rPr lang="en-US" smtClean="0"/>
              <a:pPr/>
              <a:t>‹#›</a:t>
            </a:fld>
            <a:endParaRPr lang="en-US"/>
          </a:p>
        </p:txBody>
      </p:sp>
      <p:sp>
        <p:nvSpPr>
          <p:cNvPr id="7" name="Slide Number Placeholder 13">
            <a:extLst>
              <a:ext uri="{FF2B5EF4-FFF2-40B4-BE49-F238E27FC236}">
                <a16:creationId xmlns:a16="http://schemas.microsoft.com/office/drawing/2014/main" id="{54A71D32-FCFE-F74E-A448-6DB7279F7961}"/>
              </a:ext>
            </a:extLst>
          </p:cNvPr>
          <p:cNvSpPr>
            <a:spLocks noGrp="1"/>
          </p:cNvSpPr>
          <p:nvPr>
            <p:ph type="sldNum" sz="quarter" idx="4"/>
          </p:nvPr>
        </p:nvSpPr>
        <p:spPr>
          <a:xfrm>
            <a:off x="628650" y="4773114"/>
            <a:ext cx="3028950" cy="273844"/>
          </a:xfrm>
          <a:prstGeom prst="rect">
            <a:avLst/>
          </a:prstGeom>
        </p:spPr>
        <p:txBody>
          <a:bodyPr/>
          <a:lstStyle>
            <a:lvl1pPr marL="0" marR="0" indent="0" algn="l" defTabSz="685595" rtl="0" eaLnBrk="1" fontAlgn="auto" latinLnBrk="0" hangingPunct="1">
              <a:lnSpc>
                <a:spcPct val="100000"/>
              </a:lnSpc>
              <a:spcBef>
                <a:spcPts val="0"/>
              </a:spcBef>
              <a:spcAft>
                <a:spcPts val="0"/>
              </a:spcAft>
              <a:buClrTx/>
              <a:buSzTx/>
              <a:buFontTx/>
              <a:buNone/>
              <a:tabLst/>
              <a:defRPr sz="750">
                <a:solidFill>
                  <a:schemeClr val="bg2">
                    <a:lumMod val="50000"/>
                  </a:schemeClr>
                </a:solidFill>
                <a:latin typeface="Arial" panose="020B0604020202020204" pitchFamily="34" charset="0"/>
                <a:cs typeface="Arial" panose="020B0604020202020204" pitchFamily="34" charset="0"/>
              </a:defRPr>
            </a:lvl1pPr>
          </a:lstStyle>
          <a:p>
            <a:pPr>
              <a:defRPr/>
            </a:pPr>
            <a:r>
              <a:rPr lang="en-US">
                <a:solidFill>
                  <a:schemeClr val="tx1">
                    <a:tint val="75000"/>
                  </a:schemeClr>
                </a:solidFill>
                <a:latin typeface="Arial Regular"/>
                <a:ea typeface="Zoram ldsLat" charset="0"/>
                <a:cs typeface="Zoram ldsLat" charset="0"/>
              </a:rPr>
              <a:t>OPTIONAL FOOTER FOR ANNOTATIONS</a:t>
            </a:r>
            <a:endParaRPr lang="en-US">
              <a:latin typeface="Arial Regular"/>
              <a:ea typeface="Zoram ldsLat" charset="0"/>
              <a:cs typeface="Zoram ldsLat" charset="0"/>
            </a:endParaRPr>
          </a:p>
        </p:txBody>
      </p:sp>
    </p:spTree>
    <p:extLst>
      <p:ext uri="{BB962C8B-B14F-4D97-AF65-F5344CB8AC3E}">
        <p14:creationId xmlns:p14="http://schemas.microsoft.com/office/powerpoint/2010/main" val="480532901"/>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bg>
      <p:bgRef idx="1003">
        <a:schemeClr val="bg2"/>
      </p:bgRef>
    </p:bg>
    <p:spTree>
      <p:nvGrpSpPr>
        <p:cNvPr id="1" name=""/>
        <p:cNvGrpSpPr/>
        <p:nvPr/>
      </p:nvGrpSpPr>
      <p:grpSpPr>
        <a:xfrm>
          <a:off x="0" y="0"/>
          <a:ext cx="0" cy="0"/>
          <a:chOff x="0" y="0"/>
          <a:chExt cx="0" cy="0"/>
        </a:xfrm>
      </p:grpSpPr>
      <p:sp>
        <p:nvSpPr>
          <p:cNvPr id="5" name="Footer Placeholder 12">
            <a:extLst>
              <a:ext uri="{FF2B5EF4-FFF2-40B4-BE49-F238E27FC236}">
                <a16:creationId xmlns:a16="http://schemas.microsoft.com/office/drawing/2014/main" id="{38438D18-7101-7640-872D-FE4D879E2285}"/>
              </a:ext>
            </a:extLst>
          </p:cNvPr>
          <p:cNvSpPr>
            <a:spLocks noGrp="1"/>
          </p:cNvSpPr>
          <p:nvPr>
            <p:ph type="ftr" sz="quarter" idx="3"/>
          </p:nvPr>
        </p:nvSpPr>
        <p:spPr>
          <a:xfrm>
            <a:off x="3657600" y="4773114"/>
            <a:ext cx="1828800" cy="273844"/>
          </a:xfrm>
          <a:prstGeom prst="rect">
            <a:avLst/>
          </a:prstGeom>
        </p:spPr>
        <p:txBody>
          <a:bodyPr/>
          <a:lstStyle>
            <a:lvl1pPr algn="ctr">
              <a:defRPr sz="750" b="0" i="0">
                <a:solidFill>
                  <a:schemeClr val="tx2"/>
                </a:solidFill>
                <a:latin typeface="Calibri" panose="020F0502020204030204" pitchFamily="34" charset="0"/>
                <a:cs typeface="Calibri" panose="020F0502020204030204" pitchFamily="34" charset="0"/>
              </a:defRPr>
            </a:lvl1pPr>
          </a:lstStyle>
          <a:p>
            <a:fld id="{5B06C967-C119-3A46-8999-DDAAE48B2E46}" type="slidenum">
              <a:rPr lang="en-US" smtClean="0"/>
              <a:pPr/>
              <a:t>‹#›</a:t>
            </a:fld>
            <a:endParaRPr lang="en-US"/>
          </a:p>
        </p:txBody>
      </p:sp>
      <p:sp>
        <p:nvSpPr>
          <p:cNvPr id="6" name="Slide Number Placeholder 13">
            <a:extLst>
              <a:ext uri="{FF2B5EF4-FFF2-40B4-BE49-F238E27FC236}">
                <a16:creationId xmlns:a16="http://schemas.microsoft.com/office/drawing/2014/main" id="{DC430C81-92C1-1247-9ABA-50B48C40E4D0}"/>
              </a:ext>
            </a:extLst>
          </p:cNvPr>
          <p:cNvSpPr>
            <a:spLocks noGrp="1"/>
          </p:cNvSpPr>
          <p:nvPr>
            <p:ph type="sldNum" sz="quarter" idx="4"/>
          </p:nvPr>
        </p:nvSpPr>
        <p:spPr>
          <a:xfrm>
            <a:off x="628650" y="4773114"/>
            <a:ext cx="3028950" cy="273844"/>
          </a:xfrm>
          <a:prstGeom prst="rect">
            <a:avLst/>
          </a:prstGeom>
        </p:spPr>
        <p:txBody>
          <a:bodyPr/>
          <a:lstStyle>
            <a:lvl1pPr marL="0" marR="0" indent="0" algn="l" defTabSz="685595" rtl="0" eaLnBrk="1" fontAlgn="auto" latinLnBrk="0" hangingPunct="1">
              <a:lnSpc>
                <a:spcPct val="100000"/>
              </a:lnSpc>
              <a:spcBef>
                <a:spcPts val="0"/>
              </a:spcBef>
              <a:spcAft>
                <a:spcPts val="0"/>
              </a:spcAft>
              <a:buClrTx/>
              <a:buSzTx/>
              <a:buFontTx/>
              <a:buNone/>
              <a:tabLst/>
              <a:defRPr sz="750">
                <a:solidFill>
                  <a:schemeClr val="bg2">
                    <a:lumMod val="50000"/>
                  </a:schemeClr>
                </a:solidFill>
                <a:latin typeface="Arial" panose="020B0604020202020204" pitchFamily="34" charset="0"/>
                <a:cs typeface="Arial" panose="020B0604020202020204" pitchFamily="34" charset="0"/>
              </a:defRPr>
            </a:lvl1pPr>
          </a:lstStyle>
          <a:p>
            <a:pPr>
              <a:defRPr/>
            </a:pPr>
            <a:r>
              <a:rPr lang="en-US">
                <a:solidFill>
                  <a:schemeClr val="tx1">
                    <a:tint val="75000"/>
                  </a:schemeClr>
                </a:solidFill>
                <a:latin typeface="Arial Regular"/>
                <a:ea typeface="Zoram ldsLat" charset="0"/>
                <a:cs typeface="Zoram ldsLat" charset="0"/>
              </a:rPr>
              <a:t>OPTIONAL FOOTER FOR ANNOTATIONS</a:t>
            </a:r>
            <a:endParaRPr lang="en-US">
              <a:latin typeface="Arial Regular"/>
              <a:ea typeface="Zoram ldsLat" charset="0"/>
              <a:cs typeface="Zoram ldsLat" charset="0"/>
            </a:endParaRPr>
          </a:p>
        </p:txBody>
      </p:sp>
    </p:spTree>
    <p:extLst>
      <p:ext uri="{BB962C8B-B14F-4D97-AF65-F5344CB8AC3E}">
        <p14:creationId xmlns:p14="http://schemas.microsoft.com/office/powerpoint/2010/main" val="2503997730"/>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9842" y="342900"/>
            <a:ext cx="2949178" cy="1200150"/>
          </a:xfrm>
          <a:prstGeom prst="rect">
            <a:avLst/>
          </a:prstGeom>
        </p:spPr>
        <p:txBody>
          <a:bodyPr anchor="b"/>
          <a:lstStyle>
            <a:lvl1pPr>
              <a:defRPr sz="2399"/>
            </a:lvl1pPr>
          </a:lstStyle>
          <a:p>
            <a:r>
              <a:rPr lang="en-US"/>
              <a:t>Click to edit Master title style</a:t>
            </a:r>
          </a:p>
        </p:txBody>
      </p:sp>
      <p:sp>
        <p:nvSpPr>
          <p:cNvPr id="3" name="Content Placeholder 2"/>
          <p:cNvSpPr>
            <a:spLocks noGrp="1"/>
          </p:cNvSpPr>
          <p:nvPr>
            <p:ph idx="1"/>
          </p:nvPr>
        </p:nvSpPr>
        <p:spPr>
          <a:xfrm>
            <a:off x="3887391" y="740570"/>
            <a:ext cx="4629150" cy="3655219"/>
          </a:xfrm>
          <a:prstGeom prst="rect">
            <a:avLst/>
          </a:prstGeom>
        </p:spPr>
        <p:txBody>
          <a:bodyPr/>
          <a:lstStyle>
            <a:lvl1pPr>
              <a:lnSpc>
                <a:spcPct val="100000"/>
              </a:lnSpc>
              <a:defRPr sz="2399"/>
            </a:lvl1pPr>
            <a:lvl2pPr>
              <a:lnSpc>
                <a:spcPct val="100000"/>
              </a:lnSpc>
              <a:defRPr sz="2099"/>
            </a:lvl2pPr>
            <a:lvl3pPr>
              <a:lnSpc>
                <a:spcPct val="100000"/>
              </a:lnSpc>
              <a:defRPr sz="1799"/>
            </a:lvl3pPr>
            <a:lvl4pPr>
              <a:lnSpc>
                <a:spcPct val="100000"/>
              </a:lnSpc>
              <a:defRPr sz="1499"/>
            </a:lvl4pPr>
            <a:lvl5pPr>
              <a:lnSpc>
                <a:spcPct val="100000"/>
              </a:lnSpc>
              <a:defRPr sz="1499"/>
            </a:lvl5pPr>
            <a:lvl6pPr>
              <a:defRPr sz="1499"/>
            </a:lvl6pPr>
            <a:lvl7pPr>
              <a:defRPr sz="1499"/>
            </a:lvl7pPr>
            <a:lvl8pPr>
              <a:defRPr sz="1499"/>
            </a:lvl8pPr>
            <a:lvl9pPr>
              <a:defRPr sz="14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2" y="1543050"/>
            <a:ext cx="2949178" cy="2858691"/>
          </a:xfrm>
          <a:prstGeom prst="rect">
            <a:avLst/>
          </a:prstGeom>
        </p:spPr>
        <p:txBody>
          <a:bodyPr/>
          <a:lstStyle>
            <a:lvl1pPr marL="0" indent="0">
              <a:buNone/>
              <a:defRPr sz="120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8" name="Footer Placeholder 12">
            <a:extLst>
              <a:ext uri="{FF2B5EF4-FFF2-40B4-BE49-F238E27FC236}">
                <a16:creationId xmlns:a16="http://schemas.microsoft.com/office/drawing/2014/main" id="{9779CB86-940F-194E-9C33-4786C334A740}"/>
              </a:ext>
            </a:extLst>
          </p:cNvPr>
          <p:cNvSpPr>
            <a:spLocks noGrp="1"/>
          </p:cNvSpPr>
          <p:nvPr>
            <p:ph type="ftr" sz="quarter" idx="3"/>
          </p:nvPr>
        </p:nvSpPr>
        <p:spPr>
          <a:xfrm>
            <a:off x="3657600" y="4773114"/>
            <a:ext cx="1828800" cy="273844"/>
          </a:xfrm>
          <a:prstGeom prst="rect">
            <a:avLst/>
          </a:prstGeom>
        </p:spPr>
        <p:txBody>
          <a:bodyPr/>
          <a:lstStyle>
            <a:lvl1pPr algn="ctr">
              <a:defRPr sz="750" b="0" i="0">
                <a:solidFill>
                  <a:schemeClr val="tx2"/>
                </a:solidFill>
                <a:latin typeface="Calibri" panose="020F0502020204030204" pitchFamily="34" charset="0"/>
                <a:cs typeface="Calibri" panose="020F0502020204030204" pitchFamily="34" charset="0"/>
              </a:defRPr>
            </a:lvl1pPr>
          </a:lstStyle>
          <a:p>
            <a:fld id="{5B06C967-C119-3A46-8999-DDAAE48B2E46}" type="slidenum">
              <a:rPr lang="en-US" smtClean="0"/>
              <a:pPr/>
              <a:t>‹#›</a:t>
            </a:fld>
            <a:endParaRPr lang="en-US"/>
          </a:p>
        </p:txBody>
      </p:sp>
      <p:sp>
        <p:nvSpPr>
          <p:cNvPr id="9" name="Slide Number Placeholder 13">
            <a:extLst>
              <a:ext uri="{FF2B5EF4-FFF2-40B4-BE49-F238E27FC236}">
                <a16:creationId xmlns:a16="http://schemas.microsoft.com/office/drawing/2014/main" id="{9EF39D9F-F19F-C947-B9A8-626BDFC9E2B0}"/>
              </a:ext>
            </a:extLst>
          </p:cNvPr>
          <p:cNvSpPr>
            <a:spLocks noGrp="1"/>
          </p:cNvSpPr>
          <p:nvPr>
            <p:ph type="sldNum" sz="quarter" idx="4"/>
          </p:nvPr>
        </p:nvSpPr>
        <p:spPr>
          <a:xfrm>
            <a:off x="628650" y="4773114"/>
            <a:ext cx="3028950" cy="273844"/>
          </a:xfrm>
          <a:prstGeom prst="rect">
            <a:avLst/>
          </a:prstGeom>
        </p:spPr>
        <p:txBody>
          <a:bodyPr/>
          <a:lstStyle>
            <a:lvl1pPr marL="0" marR="0" indent="0" algn="l" defTabSz="685595" rtl="0" eaLnBrk="1" fontAlgn="auto" latinLnBrk="0" hangingPunct="1">
              <a:lnSpc>
                <a:spcPct val="100000"/>
              </a:lnSpc>
              <a:spcBef>
                <a:spcPts val="0"/>
              </a:spcBef>
              <a:spcAft>
                <a:spcPts val="0"/>
              </a:spcAft>
              <a:buClrTx/>
              <a:buSzTx/>
              <a:buFontTx/>
              <a:buNone/>
              <a:tabLst/>
              <a:defRPr sz="750">
                <a:solidFill>
                  <a:schemeClr val="bg2">
                    <a:lumMod val="50000"/>
                  </a:schemeClr>
                </a:solidFill>
                <a:latin typeface="Arial" panose="020B0604020202020204" pitchFamily="34" charset="0"/>
                <a:cs typeface="Arial" panose="020B0604020202020204" pitchFamily="34" charset="0"/>
              </a:defRPr>
            </a:lvl1pPr>
          </a:lstStyle>
          <a:p>
            <a:pPr>
              <a:defRPr/>
            </a:pPr>
            <a:r>
              <a:rPr lang="en-US">
                <a:solidFill>
                  <a:schemeClr val="tx1">
                    <a:tint val="75000"/>
                  </a:schemeClr>
                </a:solidFill>
                <a:latin typeface="Arial Regular"/>
                <a:ea typeface="Zoram ldsLat" charset="0"/>
                <a:cs typeface="Zoram ldsLat" charset="0"/>
              </a:rPr>
              <a:t>OPTIONAL FOOTER FOR ANNOTATIONS</a:t>
            </a:r>
            <a:endParaRPr lang="en-US">
              <a:latin typeface="Arial Regular"/>
              <a:ea typeface="Zoram ldsLat" charset="0"/>
              <a:cs typeface="Zoram ldsLat" charset="0"/>
            </a:endParaRPr>
          </a:p>
        </p:txBody>
      </p:sp>
    </p:spTree>
    <p:extLst>
      <p:ext uri="{BB962C8B-B14F-4D97-AF65-F5344CB8AC3E}">
        <p14:creationId xmlns:p14="http://schemas.microsoft.com/office/powerpoint/2010/main" val="3986407593"/>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9842" y="342900"/>
            <a:ext cx="2949178" cy="1200150"/>
          </a:xfrm>
          <a:prstGeom prst="rect">
            <a:avLst/>
          </a:prstGeom>
        </p:spPr>
        <p:txBody>
          <a:bodyPr anchor="b"/>
          <a:lstStyle>
            <a:lvl1pPr>
              <a:defRPr sz="2399"/>
            </a:lvl1pPr>
          </a:lstStyle>
          <a:p>
            <a:r>
              <a:rPr lang="en-US"/>
              <a:t>Click to edit Master title style</a:t>
            </a:r>
          </a:p>
        </p:txBody>
      </p:sp>
      <p:sp>
        <p:nvSpPr>
          <p:cNvPr id="3" name="Picture Placeholder 2"/>
          <p:cNvSpPr>
            <a:spLocks noGrp="1"/>
          </p:cNvSpPr>
          <p:nvPr>
            <p:ph type="pic" idx="1"/>
          </p:nvPr>
        </p:nvSpPr>
        <p:spPr>
          <a:xfrm>
            <a:off x="3887391" y="740570"/>
            <a:ext cx="4629150" cy="3655219"/>
          </a:xfrm>
          <a:prstGeom prst="rect">
            <a:avLst/>
          </a:prstGeom>
        </p:spPr>
        <p:txBody>
          <a:bodyPr/>
          <a:lstStyle>
            <a:lvl1pPr marL="0" indent="0">
              <a:buNone/>
              <a:defRPr sz="2399"/>
            </a:lvl1pPr>
            <a:lvl2pPr marL="342797" indent="0">
              <a:buNone/>
              <a:defRPr sz="2099"/>
            </a:lvl2pPr>
            <a:lvl3pPr marL="685595" indent="0">
              <a:buNone/>
              <a:defRPr sz="1799"/>
            </a:lvl3pPr>
            <a:lvl4pPr marL="1028392" indent="0">
              <a:buNone/>
              <a:defRPr sz="1499"/>
            </a:lvl4pPr>
            <a:lvl5pPr marL="1371188" indent="0">
              <a:buNone/>
              <a:defRPr sz="1499"/>
            </a:lvl5pPr>
            <a:lvl6pPr marL="1713986" indent="0">
              <a:buNone/>
              <a:defRPr sz="1499"/>
            </a:lvl6pPr>
            <a:lvl7pPr marL="2056783" indent="0">
              <a:buNone/>
              <a:defRPr sz="1499"/>
            </a:lvl7pPr>
            <a:lvl8pPr marL="2399580" indent="0">
              <a:buNone/>
              <a:defRPr sz="1499"/>
            </a:lvl8pPr>
            <a:lvl9pPr marL="2742377" indent="0">
              <a:buNone/>
              <a:defRPr sz="1499"/>
            </a:lvl9pPr>
          </a:lstStyle>
          <a:p>
            <a:r>
              <a:rPr lang="en-US"/>
              <a:t>Click icon to add picture</a:t>
            </a:r>
          </a:p>
        </p:txBody>
      </p:sp>
      <p:sp>
        <p:nvSpPr>
          <p:cNvPr id="4" name="Text Placeholder 3"/>
          <p:cNvSpPr>
            <a:spLocks noGrp="1"/>
          </p:cNvSpPr>
          <p:nvPr>
            <p:ph type="body" sz="half" idx="2"/>
          </p:nvPr>
        </p:nvSpPr>
        <p:spPr>
          <a:xfrm>
            <a:off x="629842" y="1543050"/>
            <a:ext cx="2949178" cy="2858691"/>
          </a:xfrm>
          <a:prstGeom prst="rect">
            <a:avLst/>
          </a:prstGeom>
        </p:spPr>
        <p:txBody>
          <a:bodyPr/>
          <a:lstStyle>
            <a:lvl1pPr marL="0" indent="0">
              <a:buNone/>
              <a:defRPr sz="120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8" name="Footer Placeholder 12">
            <a:extLst>
              <a:ext uri="{FF2B5EF4-FFF2-40B4-BE49-F238E27FC236}">
                <a16:creationId xmlns:a16="http://schemas.microsoft.com/office/drawing/2014/main" id="{03AF7095-F5D7-FF4A-9C36-8735FB18FD17}"/>
              </a:ext>
            </a:extLst>
          </p:cNvPr>
          <p:cNvSpPr>
            <a:spLocks noGrp="1"/>
          </p:cNvSpPr>
          <p:nvPr>
            <p:ph type="ftr" sz="quarter" idx="3"/>
          </p:nvPr>
        </p:nvSpPr>
        <p:spPr>
          <a:xfrm>
            <a:off x="3657600" y="4773114"/>
            <a:ext cx="1828800" cy="273844"/>
          </a:xfrm>
          <a:prstGeom prst="rect">
            <a:avLst/>
          </a:prstGeom>
        </p:spPr>
        <p:txBody>
          <a:bodyPr/>
          <a:lstStyle>
            <a:lvl1pPr algn="ctr">
              <a:defRPr sz="750" b="0" i="0">
                <a:solidFill>
                  <a:schemeClr val="tx2"/>
                </a:solidFill>
                <a:latin typeface="Calibri" panose="020F0502020204030204" pitchFamily="34" charset="0"/>
                <a:cs typeface="Calibri" panose="020F0502020204030204" pitchFamily="34" charset="0"/>
              </a:defRPr>
            </a:lvl1pPr>
          </a:lstStyle>
          <a:p>
            <a:fld id="{5B06C967-C119-3A46-8999-DDAAE48B2E46}" type="slidenum">
              <a:rPr lang="en-US" smtClean="0"/>
              <a:pPr/>
              <a:t>‹#›</a:t>
            </a:fld>
            <a:endParaRPr lang="en-US"/>
          </a:p>
        </p:txBody>
      </p:sp>
      <p:sp>
        <p:nvSpPr>
          <p:cNvPr id="9" name="Slide Number Placeholder 13">
            <a:extLst>
              <a:ext uri="{FF2B5EF4-FFF2-40B4-BE49-F238E27FC236}">
                <a16:creationId xmlns:a16="http://schemas.microsoft.com/office/drawing/2014/main" id="{312D8F8E-0E5E-D848-8DC8-BFD981BFE10E}"/>
              </a:ext>
            </a:extLst>
          </p:cNvPr>
          <p:cNvSpPr>
            <a:spLocks noGrp="1"/>
          </p:cNvSpPr>
          <p:nvPr>
            <p:ph type="sldNum" sz="quarter" idx="4"/>
          </p:nvPr>
        </p:nvSpPr>
        <p:spPr>
          <a:xfrm>
            <a:off x="628650" y="4773114"/>
            <a:ext cx="3028950" cy="273844"/>
          </a:xfrm>
          <a:prstGeom prst="rect">
            <a:avLst/>
          </a:prstGeom>
        </p:spPr>
        <p:txBody>
          <a:bodyPr/>
          <a:lstStyle>
            <a:lvl1pPr marL="0" marR="0" indent="0" algn="l" defTabSz="685595" rtl="0" eaLnBrk="1" fontAlgn="auto" latinLnBrk="0" hangingPunct="1">
              <a:lnSpc>
                <a:spcPct val="100000"/>
              </a:lnSpc>
              <a:spcBef>
                <a:spcPts val="0"/>
              </a:spcBef>
              <a:spcAft>
                <a:spcPts val="0"/>
              </a:spcAft>
              <a:buClrTx/>
              <a:buSzTx/>
              <a:buFontTx/>
              <a:buNone/>
              <a:tabLst/>
              <a:defRPr sz="750">
                <a:solidFill>
                  <a:schemeClr val="bg2">
                    <a:lumMod val="50000"/>
                  </a:schemeClr>
                </a:solidFill>
                <a:latin typeface="Arial" panose="020B0604020202020204" pitchFamily="34" charset="0"/>
                <a:cs typeface="Arial" panose="020B0604020202020204" pitchFamily="34" charset="0"/>
              </a:defRPr>
            </a:lvl1pPr>
          </a:lstStyle>
          <a:p>
            <a:pPr>
              <a:defRPr/>
            </a:pPr>
            <a:r>
              <a:rPr lang="en-US">
                <a:solidFill>
                  <a:schemeClr val="tx1">
                    <a:tint val="75000"/>
                  </a:schemeClr>
                </a:solidFill>
                <a:latin typeface="Arial Regular"/>
                <a:ea typeface="Zoram ldsLat" charset="0"/>
                <a:cs typeface="Zoram ldsLat" charset="0"/>
              </a:rPr>
              <a:t>OPTIONAL FOOTER FOR ANNOTATIONS</a:t>
            </a:r>
            <a:endParaRPr lang="en-US">
              <a:latin typeface="Arial Regular"/>
              <a:ea typeface="Zoram ldsLat" charset="0"/>
              <a:cs typeface="Zoram ldsLat" charset="0"/>
            </a:endParaRPr>
          </a:p>
        </p:txBody>
      </p:sp>
    </p:spTree>
    <p:extLst>
      <p:ext uri="{BB962C8B-B14F-4D97-AF65-F5344CB8AC3E}">
        <p14:creationId xmlns:p14="http://schemas.microsoft.com/office/powerpoint/2010/main" val="3467451963"/>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530750"/>
            <a:ext cx="7886700" cy="673872"/>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28650" y="1419309"/>
            <a:ext cx="7886700" cy="3213415"/>
          </a:xfrm>
          <a:prstGeom prst="rect">
            <a:avLst/>
          </a:prstGeom>
        </p:spPr>
        <p:txBody>
          <a:bodyPr vert="eaVert"/>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12">
            <a:extLst>
              <a:ext uri="{FF2B5EF4-FFF2-40B4-BE49-F238E27FC236}">
                <a16:creationId xmlns:a16="http://schemas.microsoft.com/office/drawing/2014/main" id="{B8472FC7-F709-E446-9A4E-48669DB7B6CB}"/>
              </a:ext>
            </a:extLst>
          </p:cNvPr>
          <p:cNvSpPr>
            <a:spLocks noGrp="1"/>
          </p:cNvSpPr>
          <p:nvPr>
            <p:ph type="ftr" sz="quarter" idx="3"/>
          </p:nvPr>
        </p:nvSpPr>
        <p:spPr>
          <a:xfrm>
            <a:off x="3657600" y="4773114"/>
            <a:ext cx="1828800" cy="273844"/>
          </a:xfrm>
          <a:prstGeom prst="rect">
            <a:avLst/>
          </a:prstGeom>
        </p:spPr>
        <p:txBody>
          <a:bodyPr/>
          <a:lstStyle>
            <a:lvl1pPr algn="ctr">
              <a:defRPr sz="750" b="0" i="0">
                <a:solidFill>
                  <a:schemeClr val="tx2"/>
                </a:solidFill>
                <a:latin typeface="Calibri" panose="020F0502020204030204" pitchFamily="34" charset="0"/>
                <a:cs typeface="Calibri" panose="020F0502020204030204" pitchFamily="34" charset="0"/>
              </a:defRPr>
            </a:lvl1pPr>
          </a:lstStyle>
          <a:p>
            <a:fld id="{5B06C967-C119-3A46-8999-DDAAE48B2E46}" type="slidenum">
              <a:rPr lang="en-US" smtClean="0"/>
              <a:pPr/>
              <a:t>‹#›</a:t>
            </a:fld>
            <a:endParaRPr lang="en-US"/>
          </a:p>
        </p:txBody>
      </p:sp>
      <p:sp>
        <p:nvSpPr>
          <p:cNvPr id="8" name="Slide Number Placeholder 13">
            <a:extLst>
              <a:ext uri="{FF2B5EF4-FFF2-40B4-BE49-F238E27FC236}">
                <a16:creationId xmlns:a16="http://schemas.microsoft.com/office/drawing/2014/main" id="{2D792A84-0F3D-4C41-B041-938C7AEBD0C9}"/>
              </a:ext>
            </a:extLst>
          </p:cNvPr>
          <p:cNvSpPr>
            <a:spLocks noGrp="1"/>
          </p:cNvSpPr>
          <p:nvPr>
            <p:ph type="sldNum" sz="quarter" idx="4"/>
          </p:nvPr>
        </p:nvSpPr>
        <p:spPr>
          <a:xfrm>
            <a:off x="628650" y="4773114"/>
            <a:ext cx="3028950" cy="273844"/>
          </a:xfrm>
          <a:prstGeom prst="rect">
            <a:avLst/>
          </a:prstGeom>
        </p:spPr>
        <p:txBody>
          <a:bodyPr/>
          <a:lstStyle>
            <a:lvl1pPr marL="0" marR="0" indent="0" algn="l" defTabSz="685595" rtl="0" eaLnBrk="1" fontAlgn="auto" latinLnBrk="0" hangingPunct="1">
              <a:lnSpc>
                <a:spcPct val="100000"/>
              </a:lnSpc>
              <a:spcBef>
                <a:spcPts val="0"/>
              </a:spcBef>
              <a:spcAft>
                <a:spcPts val="0"/>
              </a:spcAft>
              <a:buClrTx/>
              <a:buSzTx/>
              <a:buFontTx/>
              <a:buNone/>
              <a:tabLst/>
              <a:defRPr sz="750">
                <a:solidFill>
                  <a:schemeClr val="bg2">
                    <a:lumMod val="50000"/>
                  </a:schemeClr>
                </a:solidFill>
                <a:latin typeface="Arial" panose="020B0604020202020204" pitchFamily="34" charset="0"/>
                <a:cs typeface="Arial" panose="020B0604020202020204" pitchFamily="34" charset="0"/>
              </a:defRPr>
            </a:lvl1pPr>
          </a:lstStyle>
          <a:p>
            <a:pPr>
              <a:defRPr/>
            </a:pPr>
            <a:r>
              <a:rPr lang="en-US">
                <a:solidFill>
                  <a:schemeClr val="tx1">
                    <a:tint val="75000"/>
                  </a:schemeClr>
                </a:solidFill>
                <a:latin typeface="Arial Regular"/>
                <a:ea typeface="Zoram ldsLat" charset="0"/>
                <a:cs typeface="Zoram ldsLat" charset="0"/>
              </a:rPr>
              <a:t>OPTIONAL FOOTER FOR ANNOTATIONS</a:t>
            </a:r>
            <a:endParaRPr lang="en-US">
              <a:latin typeface="Arial Regular"/>
              <a:ea typeface="Zoram ldsLat" charset="0"/>
              <a:cs typeface="Zoram ldsLat" charset="0"/>
            </a:endParaRPr>
          </a:p>
        </p:txBody>
      </p:sp>
    </p:spTree>
    <p:extLst>
      <p:ext uri="{BB962C8B-B14F-4D97-AF65-F5344CB8AC3E}">
        <p14:creationId xmlns:p14="http://schemas.microsoft.com/office/powerpoint/2010/main" val="15467691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12">
            <a:extLst>
              <a:ext uri="{FF2B5EF4-FFF2-40B4-BE49-F238E27FC236}">
                <a16:creationId xmlns:a16="http://schemas.microsoft.com/office/drawing/2014/main" id="{BED38056-7B63-3D4A-A815-E55C626C1CA2}"/>
              </a:ext>
            </a:extLst>
          </p:cNvPr>
          <p:cNvSpPr>
            <a:spLocks noGrp="1"/>
          </p:cNvSpPr>
          <p:nvPr>
            <p:ph type="ftr" sz="quarter" idx="3"/>
          </p:nvPr>
        </p:nvSpPr>
        <p:spPr>
          <a:xfrm>
            <a:off x="3657600" y="4773114"/>
            <a:ext cx="1828800" cy="273844"/>
          </a:xfrm>
          <a:prstGeom prst="rect">
            <a:avLst/>
          </a:prstGeom>
        </p:spPr>
        <p:txBody>
          <a:bodyPr/>
          <a:lstStyle>
            <a:lvl1pPr algn="ctr">
              <a:defRPr sz="750" b="0" i="0">
                <a:solidFill>
                  <a:schemeClr val="tx2"/>
                </a:solidFill>
                <a:latin typeface="Calibri" panose="020F0502020204030204" pitchFamily="34" charset="0"/>
                <a:cs typeface="Calibri" panose="020F0502020204030204" pitchFamily="34" charset="0"/>
              </a:defRPr>
            </a:lvl1pPr>
          </a:lstStyle>
          <a:p>
            <a:fld id="{5B06C967-C119-3A46-8999-DDAAE48B2E46}" type="slidenum">
              <a:rPr lang="en-US" smtClean="0"/>
              <a:pPr/>
              <a:t>‹#›</a:t>
            </a:fld>
            <a:endParaRPr lang="en-US"/>
          </a:p>
        </p:txBody>
      </p:sp>
      <p:sp>
        <p:nvSpPr>
          <p:cNvPr id="7" name="Slide Number Placeholder 13">
            <a:extLst>
              <a:ext uri="{FF2B5EF4-FFF2-40B4-BE49-F238E27FC236}">
                <a16:creationId xmlns:a16="http://schemas.microsoft.com/office/drawing/2014/main" id="{373B5912-7B72-904A-850D-B63B9A7479B6}"/>
              </a:ext>
            </a:extLst>
          </p:cNvPr>
          <p:cNvSpPr>
            <a:spLocks noGrp="1"/>
          </p:cNvSpPr>
          <p:nvPr>
            <p:ph type="sldNum" sz="quarter" idx="4"/>
          </p:nvPr>
        </p:nvSpPr>
        <p:spPr>
          <a:xfrm>
            <a:off x="628650" y="4773114"/>
            <a:ext cx="3028950" cy="273844"/>
          </a:xfrm>
          <a:prstGeom prst="rect">
            <a:avLst/>
          </a:prstGeom>
        </p:spPr>
        <p:txBody>
          <a:bodyPr/>
          <a:lstStyle>
            <a:lvl1pPr marL="0" marR="0" indent="0" algn="l" defTabSz="685595" rtl="0" eaLnBrk="1" fontAlgn="auto" latinLnBrk="0" hangingPunct="1">
              <a:lnSpc>
                <a:spcPct val="100000"/>
              </a:lnSpc>
              <a:spcBef>
                <a:spcPts val="0"/>
              </a:spcBef>
              <a:spcAft>
                <a:spcPts val="0"/>
              </a:spcAft>
              <a:buClrTx/>
              <a:buSzTx/>
              <a:buFontTx/>
              <a:buNone/>
              <a:tabLst/>
              <a:defRPr sz="750">
                <a:solidFill>
                  <a:schemeClr val="bg2">
                    <a:lumMod val="50000"/>
                  </a:schemeClr>
                </a:solidFill>
                <a:latin typeface="Arial" panose="020B0604020202020204" pitchFamily="34" charset="0"/>
                <a:cs typeface="Arial" panose="020B0604020202020204" pitchFamily="34" charset="0"/>
              </a:defRPr>
            </a:lvl1pPr>
          </a:lstStyle>
          <a:p>
            <a:pPr>
              <a:defRPr/>
            </a:pPr>
            <a:r>
              <a:rPr lang="en-US">
                <a:solidFill>
                  <a:schemeClr val="tx1">
                    <a:tint val="75000"/>
                  </a:schemeClr>
                </a:solidFill>
                <a:latin typeface="Arial Regular"/>
                <a:ea typeface="Zoram ldsLat" charset="0"/>
                <a:cs typeface="Zoram ldsLat" charset="0"/>
              </a:rPr>
              <a:t>OPTIONAL FOOTER FOR ANNOTATIONS</a:t>
            </a:r>
            <a:endParaRPr lang="en-US">
              <a:latin typeface="Arial Regular"/>
              <a:ea typeface="Zoram ldsLat" charset="0"/>
              <a:cs typeface="Zoram ldsLat" charset="0"/>
            </a:endParaRPr>
          </a:p>
        </p:txBody>
      </p:sp>
    </p:spTree>
    <p:extLst>
      <p:ext uri="{BB962C8B-B14F-4D97-AF65-F5344CB8AC3E}">
        <p14:creationId xmlns:p14="http://schemas.microsoft.com/office/powerpoint/2010/main" val="32046723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9027"/>
            <a:ext cx="9144000" cy="5143500"/>
          </a:xfrm>
          <a:prstGeom prst="rect">
            <a:avLst/>
          </a:prstGeom>
        </p:spPr>
      </p:pic>
      <p:sp>
        <p:nvSpPr>
          <p:cNvPr id="2" name="Title 1"/>
          <p:cNvSpPr>
            <a:spLocks noGrp="1"/>
          </p:cNvSpPr>
          <p:nvPr>
            <p:ph type="ctrTitle" hasCustomPrompt="1"/>
          </p:nvPr>
        </p:nvSpPr>
        <p:spPr>
          <a:xfrm>
            <a:off x="465152" y="524786"/>
            <a:ext cx="7535848" cy="1174806"/>
          </a:xfrm>
          <a:prstGeom prst="rect">
            <a:avLst/>
          </a:prstGeom>
        </p:spPr>
        <p:txBody>
          <a:bodyPr anchor="b">
            <a:noAutofit/>
          </a:bodyPr>
          <a:lstStyle>
            <a:lvl1pPr algn="l">
              <a:defRPr sz="2999">
                <a:solidFill>
                  <a:schemeClr val="tx1"/>
                </a:solidFill>
              </a:defRPr>
            </a:lvl1pPr>
          </a:lstStyle>
          <a:p>
            <a:r>
              <a:rPr lang="en-US"/>
              <a:t>Title</a:t>
            </a:r>
          </a:p>
        </p:txBody>
      </p:sp>
      <p:sp>
        <p:nvSpPr>
          <p:cNvPr id="3" name="Subtitle 2"/>
          <p:cNvSpPr>
            <a:spLocks noGrp="1"/>
          </p:cNvSpPr>
          <p:nvPr>
            <p:ph type="subTitle" idx="1" hasCustomPrompt="1"/>
          </p:nvPr>
        </p:nvSpPr>
        <p:spPr>
          <a:xfrm>
            <a:off x="465152" y="1866568"/>
            <a:ext cx="7535848" cy="409493"/>
          </a:xfrm>
          <a:prstGeom prst="rect">
            <a:avLst/>
          </a:prstGeom>
        </p:spPr>
        <p:txBody>
          <a:bodyPr>
            <a:noAutofit/>
          </a:bodyPr>
          <a:lstStyle>
            <a:lvl1pPr marL="0" indent="0" algn="l">
              <a:buNone/>
              <a:defRPr sz="1499" b="0" i="0">
                <a:solidFill>
                  <a:schemeClr val="tx2"/>
                </a:solidFill>
                <a:latin typeface="Arial Regular"/>
                <a:ea typeface="Arial Regular"/>
                <a:cs typeface="Arial Regular"/>
              </a:defRPr>
            </a:lvl1pPr>
            <a:lvl2pPr marL="342797" indent="0" algn="ctr">
              <a:buNone/>
              <a:defRPr sz="1499"/>
            </a:lvl2pPr>
            <a:lvl3pPr marL="685595" indent="0" algn="ctr">
              <a:buNone/>
              <a:defRPr sz="1349"/>
            </a:lvl3pPr>
            <a:lvl4pPr marL="1028392" indent="0" algn="ctr">
              <a:buNone/>
              <a:defRPr sz="1200"/>
            </a:lvl4pPr>
            <a:lvl5pPr marL="1371188" indent="0" algn="ctr">
              <a:buNone/>
              <a:defRPr sz="1200"/>
            </a:lvl5pPr>
            <a:lvl6pPr marL="1713986" indent="0" algn="ctr">
              <a:buNone/>
              <a:defRPr sz="1200"/>
            </a:lvl6pPr>
            <a:lvl7pPr marL="2056783" indent="0" algn="ctr">
              <a:buNone/>
              <a:defRPr sz="1200"/>
            </a:lvl7pPr>
            <a:lvl8pPr marL="2399580" indent="0" algn="ctr">
              <a:buNone/>
              <a:defRPr sz="1200"/>
            </a:lvl8pPr>
            <a:lvl9pPr marL="2742377" indent="0" algn="ctr">
              <a:buNone/>
              <a:defRPr sz="1200"/>
            </a:lvl9pPr>
          </a:lstStyle>
          <a:p>
            <a:r>
              <a:rPr lang="en-US"/>
              <a:t>Substyle</a:t>
            </a:r>
          </a:p>
        </p:txBody>
      </p:sp>
      <p:sp>
        <p:nvSpPr>
          <p:cNvPr id="8" name="Subtitle 2"/>
          <p:cNvSpPr txBox="1">
            <a:spLocks/>
          </p:cNvSpPr>
          <p:nvPr userDrawn="1"/>
        </p:nvSpPr>
        <p:spPr>
          <a:xfrm>
            <a:off x="465152" y="2276061"/>
            <a:ext cx="7535848" cy="591378"/>
          </a:xfrm>
          <a:prstGeom prst="rect">
            <a:avLst/>
          </a:prstGeom>
        </p:spPr>
        <p:txBody>
          <a:bodyPr vert="horz" lIns="68562" tIns="34281" rIns="68562" bIns="34281" rtlCol="0">
            <a:normAutofit/>
          </a:bodyPr>
          <a:lstStyle>
            <a:lvl1pPr marL="0" indent="0" algn="l" defTabSz="914400" rtl="0" eaLnBrk="1" latinLnBrk="0" hangingPunct="1">
              <a:lnSpc>
                <a:spcPct val="90000"/>
              </a:lnSpc>
              <a:spcBef>
                <a:spcPts val="1000"/>
              </a:spcBef>
              <a:buFont typeface="Arial"/>
              <a:buNone/>
              <a:defRPr sz="2400" b="0" i="0" kern="1200">
                <a:solidFill>
                  <a:schemeClr val="tx1"/>
                </a:solidFill>
                <a:latin typeface="Zoram ldsLat Light" charset="0"/>
                <a:ea typeface="Zoram ldsLat Light" charset="0"/>
                <a:cs typeface="Zoram ldsL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Zoram ldsLat Light" charset="0"/>
                <a:ea typeface="Zoram ldsLat Light" charset="0"/>
                <a:cs typeface="Zoram ldsL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Zoram ldsLat Light" charset="0"/>
                <a:ea typeface="Zoram ldsLat Light" charset="0"/>
                <a:cs typeface="Zoram ldsL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Zoram ldsLat Light" charset="0"/>
                <a:ea typeface="Zoram ldsLat Light" charset="0"/>
                <a:cs typeface="Zoram ldsL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Zoram ldsLat Light" charset="0"/>
                <a:ea typeface="Zoram ldsLat Light" charset="0"/>
                <a:cs typeface="Zoram ldsL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750" b="0" i="0">
                <a:solidFill>
                  <a:schemeClr val="tx2"/>
                </a:solidFill>
                <a:latin typeface="Palatino Regular"/>
                <a:ea typeface="McKay ldsLat" charset="0"/>
                <a:cs typeface="McKay ldsLat" charset="0"/>
              </a:rPr>
              <a:t>Confidential—for headquarters use only</a:t>
            </a:r>
            <a:r>
              <a:rPr lang="en-US" sz="750" b="0" i="0" baseline="0">
                <a:solidFill>
                  <a:schemeClr val="tx2"/>
                </a:solidFill>
                <a:latin typeface="Palatino Regular"/>
                <a:ea typeface="McKay ldsLat" charset="0"/>
                <a:cs typeface="McKay ldsLat" charset="0"/>
              </a:rPr>
              <a:t>. </a:t>
            </a:r>
          </a:p>
          <a:p>
            <a:r>
              <a:rPr lang="en-US" sz="750" b="0" i="0">
                <a:solidFill>
                  <a:schemeClr val="tx2"/>
                </a:solidFill>
                <a:latin typeface="Palatino Regular"/>
                <a:ea typeface="McKay ldsLat" charset="0"/>
                <a:cs typeface="McKay ldsLat" charset="0"/>
              </a:rPr>
              <a:t>© 2020 by Intellectual Reserve, Inc. All Rights Reserved. </a:t>
            </a:r>
          </a:p>
        </p:txBody>
      </p:sp>
      <p:sp>
        <p:nvSpPr>
          <p:cNvPr id="6" name="Footer Placeholder 12">
            <a:extLst>
              <a:ext uri="{FF2B5EF4-FFF2-40B4-BE49-F238E27FC236}">
                <a16:creationId xmlns:a16="http://schemas.microsoft.com/office/drawing/2014/main" id="{8D7805E0-DFBC-4472-969C-71F3037A0F4D}"/>
              </a:ext>
            </a:extLst>
          </p:cNvPr>
          <p:cNvSpPr>
            <a:spLocks noGrp="1"/>
          </p:cNvSpPr>
          <p:nvPr>
            <p:ph type="ftr" sz="quarter" idx="3"/>
          </p:nvPr>
        </p:nvSpPr>
        <p:spPr>
          <a:xfrm>
            <a:off x="3657600" y="4773114"/>
            <a:ext cx="1828800" cy="273844"/>
          </a:xfrm>
          <a:prstGeom prst="rect">
            <a:avLst/>
          </a:prstGeom>
        </p:spPr>
        <p:txBody>
          <a:bodyPr/>
          <a:lstStyle>
            <a:lvl1pPr algn="ctr">
              <a:defRPr sz="750" b="0" i="0">
                <a:solidFill>
                  <a:schemeClr val="tx2"/>
                </a:solidFill>
                <a:latin typeface="Calibri" panose="020F0502020204030204" pitchFamily="34" charset="0"/>
                <a:cs typeface="Calibri" panose="020F0502020204030204" pitchFamily="34" charset="0"/>
              </a:defRPr>
            </a:lvl1pPr>
          </a:lstStyle>
          <a:p>
            <a:endParaRPr lang="en-US"/>
          </a:p>
        </p:txBody>
      </p:sp>
    </p:spTree>
    <p:extLst>
      <p:ext uri="{BB962C8B-B14F-4D97-AF65-F5344CB8AC3E}">
        <p14:creationId xmlns:p14="http://schemas.microsoft.com/office/powerpoint/2010/main" val="4265753466"/>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Light">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Title 1"/>
          <p:cNvSpPr>
            <a:spLocks noGrp="1"/>
          </p:cNvSpPr>
          <p:nvPr>
            <p:ph type="ctrTitle" hasCustomPrompt="1"/>
          </p:nvPr>
        </p:nvSpPr>
        <p:spPr>
          <a:xfrm>
            <a:off x="465152" y="524786"/>
            <a:ext cx="7535848" cy="1174806"/>
          </a:xfrm>
          <a:prstGeom prst="rect">
            <a:avLst/>
          </a:prstGeom>
        </p:spPr>
        <p:txBody>
          <a:bodyPr anchor="b">
            <a:noAutofit/>
          </a:bodyPr>
          <a:lstStyle>
            <a:lvl1pPr algn="l">
              <a:defRPr sz="2999">
                <a:solidFill>
                  <a:schemeClr val="bg1"/>
                </a:solidFill>
              </a:defRPr>
            </a:lvl1pPr>
          </a:lstStyle>
          <a:p>
            <a:r>
              <a:rPr lang="en-US"/>
              <a:t>Title</a:t>
            </a:r>
          </a:p>
        </p:txBody>
      </p:sp>
      <p:sp>
        <p:nvSpPr>
          <p:cNvPr id="10" name="Subtitle 2"/>
          <p:cNvSpPr>
            <a:spLocks noGrp="1"/>
          </p:cNvSpPr>
          <p:nvPr>
            <p:ph type="subTitle" idx="1" hasCustomPrompt="1"/>
          </p:nvPr>
        </p:nvSpPr>
        <p:spPr>
          <a:xfrm>
            <a:off x="465152" y="1866568"/>
            <a:ext cx="7535848" cy="409493"/>
          </a:xfrm>
          <a:prstGeom prst="rect">
            <a:avLst/>
          </a:prstGeom>
        </p:spPr>
        <p:txBody>
          <a:bodyPr>
            <a:noAutofit/>
          </a:bodyPr>
          <a:lstStyle>
            <a:lvl1pPr marL="0" indent="0" algn="l">
              <a:buNone/>
              <a:defRPr sz="1499" b="0" i="0">
                <a:solidFill>
                  <a:schemeClr val="bg2"/>
                </a:solidFill>
                <a:latin typeface="Arial Regular"/>
                <a:ea typeface="Arial Regular"/>
                <a:cs typeface="Arial Regular"/>
              </a:defRPr>
            </a:lvl1pPr>
            <a:lvl2pPr marL="342797" indent="0" algn="ctr">
              <a:buNone/>
              <a:defRPr sz="1499"/>
            </a:lvl2pPr>
            <a:lvl3pPr marL="685595" indent="0" algn="ctr">
              <a:buNone/>
              <a:defRPr sz="1349"/>
            </a:lvl3pPr>
            <a:lvl4pPr marL="1028392" indent="0" algn="ctr">
              <a:buNone/>
              <a:defRPr sz="1200"/>
            </a:lvl4pPr>
            <a:lvl5pPr marL="1371188" indent="0" algn="ctr">
              <a:buNone/>
              <a:defRPr sz="1200"/>
            </a:lvl5pPr>
            <a:lvl6pPr marL="1713986" indent="0" algn="ctr">
              <a:buNone/>
              <a:defRPr sz="1200"/>
            </a:lvl6pPr>
            <a:lvl7pPr marL="2056783" indent="0" algn="ctr">
              <a:buNone/>
              <a:defRPr sz="1200"/>
            </a:lvl7pPr>
            <a:lvl8pPr marL="2399580" indent="0" algn="ctr">
              <a:buNone/>
              <a:defRPr sz="1200"/>
            </a:lvl8pPr>
            <a:lvl9pPr marL="2742377" indent="0" algn="ctr">
              <a:buNone/>
              <a:defRPr sz="1200"/>
            </a:lvl9pPr>
          </a:lstStyle>
          <a:p>
            <a:r>
              <a:rPr lang="en-US"/>
              <a:t>Substyle</a:t>
            </a:r>
          </a:p>
        </p:txBody>
      </p:sp>
      <p:sp>
        <p:nvSpPr>
          <p:cNvPr id="11" name="Subtitle 2"/>
          <p:cNvSpPr txBox="1">
            <a:spLocks/>
          </p:cNvSpPr>
          <p:nvPr userDrawn="1"/>
        </p:nvSpPr>
        <p:spPr>
          <a:xfrm>
            <a:off x="465152" y="2276061"/>
            <a:ext cx="7535848" cy="591378"/>
          </a:xfrm>
          <a:prstGeom prst="rect">
            <a:avLst/>
          </a:prstGeom>
        </p:spPr>
        <p:txBody>
          <a:bodyPr vert="horz" lIns="68562" tIns="34281" rIns="68562" bIns="34281" rtlCol="0">
            <a:noAutofit/>
          </a:bodyPr>
          <a:lstStyle>
            <a:lvl1pPr marL="0" indent="0" algn="l" defTabSz="914400" rtl="0" eaLnBrk="1" latinLnBrk="0" hangingPunct="1">
              <a:lnSpc>
                <a:spcPct val="90000"/>
              </a:lnSpc>
              <a:spcBef>
                <a:spcPts val="1000"/>
              </a:spcBef>
              <a:buFont typeface="Arial"/>
              <a:buNone/>
              <a:defRPr sz="2400" b="0" i="0" kern="1200">
                <a:solidFill>
                  <a:schemeClr val="tx1"/>
                </a:solidFill>
                <a:latin typeface="Zoram ldsLat Light" charset="0"/>
                <a:ea typeface="Zoram ldsLat Light" charset="0"/>
                <a:cs typeface="Zoram ldsL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Zoram ldsLat Light" charset="0"/>
                <a:ea typeface="Zoram ldsLat Light" charset="0"/>
                <a:cs typeface="Zoram ldsL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Zoram ldsLat Light" charset="0"/>
                <a:ea typeface="Zoram ldsLat Light" charset="0"/>
                <a:cs typeface="Zoram ldsL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Zoram ldsLat Light" charset="0"/>
                <a:ea typeface="Zoram ldsLat Light" charset="0"/>
                <a:cs typeface="Zoram ldsL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Zoram ldsLat Light" charset="0"/>
                <a:ea typeface="Zoram ldsLat Light" charset="0"/>
                <a:cs typeface="Zoram ldsL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750" b="0" i="0">
                <a:solidFill>
                  <a:schemeClr val="bg2"/>
                </a:solidFill>
                <a:latin typeface="Palatino Regular"/>
                <a:ea typeface="McKay ldsLat" charset="0"/>
                <a:cs typeface="McKay ldsLat" charset="0"/>
              </a:rPr>
              <a:t>Confidential—for headquarters use only. RP#12345678 </a:t>
            </a:r>
          </a:p>
          <a:p>
            <a:r>
              <a:rPr lang="en-US" sz="750" b="0" i="0">
                <a:solidFill>
                  <a:srgbClr val="939598"/>
                </a:solidFill>
                <a:latin typeface="Palatino Regular"/>
                <a:ea typeface="McKay ldsLat" charset="0"/>
                <a:cs typeface="McKay ldsLat" charset="0"/>
              </a:rPr>
              <a:t>© 2017 by Intellectual Reserve, Inc. All Rights Reserved. PD#88888888</a:t>
            </a:r>
          </a:p>
        </p:txBody>
      </p:sp>
    </p:spTree>
    <p:extLst>
      <p:ext uri="{BB962C8B-B14F-4D97-AF65-F5344CB8AC3E}">
        <p14:creationId xmlns:p14="http://schemas.microsoft.com/office/powerpoint/2010/main" val="3668586629"/>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564369"/>
            <a:ext cx="7886700" cy="673872"/>
          </a:xfrm>
          <a:prstGeom prst="rect">
            <a:avLst/>
          </a:prstGeom>
        </p:spPr>
        <p:txBody>
          <a:bodyPr>
            <a:normAutofit/>
          </a:bodyPr>
          <a:lstStyle>
            <a:lvl1pPr>
              <a:defRPr sz="2999"/>
            </a:lvl1pPr>
          </a:lstStyle>
          <a:p>
            <a:r>
              <a:rPr lang="en-US"/>
              <a:t>Click to edit Master title style</a:t>
            </a:r>
          </a:p>
        </p:txBody>
      </p:sp>
      <p:sp>
        <p:nvSpPr>
          <p:cNvPr id="3" name="Content Placeholder 2"/>
          <p:cNvSpPr>
            <a:spLocks noGrp="1"/>
          </p:cNvSpPr>
          <p:nvPr>
            <p:ph idx="1"/>
          </p:nvPr>
        </p:nvSpPr>
        <p:spPr>
          <a:xfrm>
            <a:off x="628650" y="1284515"/>
            <a:ext cx="7886700" cy="3348208"/>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12">
            <a:extLst>
              <a:ext uri="{FF2B5EF4-FFF2-40B4-BE49-F238E27FC236}">
                <a16:creationId xmlns:a16="http://schemas.microsoft.com/office/drawing/2014/main" id="{35DC7AF4-3C8B-AA42-98AD-08D38FE73927}"/>
              </a:ext>
            </a:extLst>
          </p:cNvPr>
          <p:cNvSpPr>
            <a:spLocks noGrp="1"/>
          </p:cNvSpPr>
          <p:nvPr>
            <p:ph type="ftr" sz="quarter" idx="3"/>
          </p:nvPr>
        </p:nvSpPr>
        <p:spPr>
          <a:xfrm>
            <a:off x="3657600" y="4773114"/>
            <a:ext cx="1828800" cy="273844"/>
          </a:xfrm>
          <a:prstGeom prst="rect">
            <a:avLst/>
          </a:prstGeom>
        </p:spPr>
        <p:txBody>
          <a:bodyPr/>
          <a:lstStyle>
            <a:lvl1pPr algn="ctr">
              <a:defRPr sz="750" b="0" i="0">
                <a:solidFill>
                  <a:schemeClr val="tx2"/>
                </a:solidFill>
                <a:latin typeface="Calibri" panose="020F0502020204030204" pitchFamily="34" charset="0"/>
                <a:cs typeface="Calibri" panose="020F0502020204030204" pitchFamily="34" charset="0"/>
              </a:defRPr>
            </a:lvl1pPr>
          </a:lstStyle>
          <a:p>
            <a:endParaRPr lang="en-US"/>
          </a:p>
        </p:txBody>
      </p:sp>
    </p:spTree>
    <p:extLst>
      <p:ext uri="{BB962C8B-B14F-4D97-AF65-F5344CB8AC3E}">
        <p14:creationId xmlns:p14="http://schemas.microsoft.com/office/powerpoint/2010/main" val="254764044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68">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Content and Subtitle">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70851" y="284536"/>
            <a:ext cx="7640707" cy="462974"/>
          </a:xfrm>
        </p:spPr>
        <p:txBody>
          <a:bodyPr anchor="t"/>
          <a:lstStyle>
            <a:lvl1pPr>
              <a:lnSpc>
                <a:spcPct val="100000"/>
              </a:lnSpc>
              <a:defRPr/>
            </a:lvl1pPr>
          </a:lstStyle>
          <a:p>
            <a:r>
              <a:rPr lang="en-US"/>
              <a:t>Click to edit Master title style</a:t>
            </a:r>
          </a:p>
        </p:txBody>
      </p:sp>
      <p:sp>
        <p:nvSpPr>
          <p:cNvPr id="3" name="Content Placeholder 2"/>
          <p:cNvSpPr>
            <a:spLocks noGrp="1"/>
          </p:cNvSpPr>
          <p:nvPr>
            <p:ph idx="1"/>
          </p:nvPr>
        </p:nvSpPr>
        <p:spPr>
          <a:xfrm>
            <a:off x="370850" y="1457326"/>
            <a:ext cx="7640708" cy="2778086"/>
          </a:xfrm>
        </p:spPr>
        <p:txBody>
          <a:bodyPr/>
          <a:lstStyle>
            <a:lvl1pPr marL="171398" marR="0" indent="-171398" algn="l" defTabSz="685595" rtl="0" eaLnBrk="1" fontAlgn="auto" latinLnBrk="0" hangingPunct="1">
              <a:lnSpc>
                <a:spcPct val="100000"/>
              </a:lnSpc>
              <a:spcBef>
                <a:spcPts val="750"/>
              </a:spcBef>
              <a:spcAft>
                <a:spcPts val="0"/>
              </a:spcAft>
              <a:buClrTx/>
              <a:buSzTx/>
              <a:buFont typeface="Arial"/>
              <a:buChar char="•"/>
              <a:tabLst/>
              <a:defRPr b="0" i="0">
                <a:latin typeface="Arial Bold" charset="0"/>
                <a:ea typeface="Arial Bold" charset="0"/>
                <a:cs typeface="Arial Bold" charset="0"/>
              </a:defRPr>
            </a:lvl1pPr>
            <a:lvl2pPr marL="514196" marR="0" indent="-171398" algn="l" defTabSz="685595" rtl="0" eaLnBrk="1" fontAlgn="auto" latinLnBrk="0" hangingPunct="1">
              <a:lnSpc>
                <a:spcPct val="100000"/>
              </a:lnSpc>
              <a:spcBef>
                <a:spcPts val="375"/>
              </a:spcBef>
              <a:spcAft>
                <a:spcPts val="0"/>
              </a:spcAft>
              <a:buClrTx/>
              <a:buSzTx/>
              <a:buFont typeface="Arial"/>
              <a:buChar char="•"/>
              <a:tabLst/>
              <a:defRPr b="1" i="0">
                <a:latin typeface="Arial Bold" charset="0"/>
                <a:ea typeface="Arial Bold" charset="0"/>
                <a:cs typeface="Arial Bold" charset="0"/>
              </a:defRPr>
            </a:lvl2pPr>
            <a:lvl3pPr marL="856993" marR="0" indent="-171398" algn="l" defTabSz="685595" rtl="0" eaLnBrk="1" fontAlgn="auto" latinLnBrk="0" hangingPunct="1">
              <a:lnSpc>
                <a:spcPct val="100000"/>
              </a:lnSpc>
              <a:spcBef>
                <a:spcPts val="375"/>
              </a:spcBef>
              <a:spcAft>
                <a:spcPts val="0"/>
              </a:spcAft>
              <a:buClrTx/>
              <a:buSzTx/>
              <a:buFont typeface="Arial"/>
              <a:buChar char="•"/>
              <a:tabLst/>
              <a:defRPr b="1" i="0">
                <a:latin typeface="Arial Bold" charset="0"/>
                <a:ea typeface="Arial Bold" charset="0"/>
                <a:cs typeface="Arial Bold" charset="0"/>
              </a:defRPr>
            </a:lvl3pPr>
            <a:lvl4pPr marL="1199790" marR="0" indent="-171398" algn="l" defTabSz="685595" rtl="0" eaLnBrk="1" fontAlgn="auto" latinLnBrk="0" hangingPunct="1">
              <a:lnSpc>
                <a:spcPct val="100000"/>
              </a:lnSpc>
              <a:spcBef>
                <a:spcPts val="375"/>
              </a:spcBef>
              <a:spcAft>
                <a:spcPts val="0"/>
              </a:spcAft>
              <a:buClrTx/>
              <a:buSzTx/>
              <a:buFont typeface="Arial"/>
              <a:buChar char="•"/>
              <a:tabLst/>
              <a:defRPr b="1" i="0">
                <a:latin typeface="Arial Bold" charset="0"/>
                <a:ea typeface="Arial Bold" charset="0"/>
                <a:cs typeface="Arial Bold" charset="0"/>
              </a:defRPr>
            </a:lvl4pPr>
            <a:lvl5pPr marL="1542587" marR="0" indent="-171398" algn="l" defTabSz="685595" rtl="0" eaLnBrk="1" fontAlgn="auto" latinLnBrk="0" hangingPunct="1">
              <a:lnSpc>
                <a:spcPct val="100000"/>
              </a:lnSpc>
              <a:spcBef>
                <a:spcPts val="375"/>
              </a:spcBef>
              <a:spcAft>
                <a:spcPts val="0"/>
              </a:spcAft>
              <a:buClrTx/>
              <a:buSzTx/>
              <a:buFont typeface="Arial"/>
              <a:buChar char="•"/>
              <a:tabLst/>
              <a:defRPr b="1" i="0">
                <a:latin typeface="Arial Bold" charset="0"/>
                <a:ea typeface="Arial Bold" charset="0"/>
                <a:cs typeface="Arial Bold" charset="0"/>
              </a:defRPr>
            </a:lvl5pPr>
          </a:lstStyle>
          <a:p>
            <a:pPr marL="171398" marR="0" lvl="0" indent="-171398" algn="l" defTabSz="685595" rtl="0" eaLnBrk="1" fontAlgn="auto" latinLnBrk="0" hangingPunct="1">
              <a:lnSpc>
                <a:spcPct val="100000"/>
              </a:lnSpc>
              <a:spcBef>
                <a:spcPts val="750"/>
              </a:spcBef>
              <a:spcAft>
                <a:spcPts val="0"/>
              </a:spcAft>
              <a:buClrTx/>
              <a:buSzTx/>
              <a:buFont typeface="Arial"/>
              <a:buChar char="•"/>
              <a:tabLst/>
              <a:defRPr/>
            </a:pPr>
            <a:r>
              <a:rPr kumimoji="0" lang="en-US" sz="2099" b="1" i="0" u="none" strike="noStrike" kern="1200" cap="none" spc="0" normalizeH="0" baseline="0" noProof="0">
                <a:ln>
                  <a:noFill/>
                </a:ln>
                <a:solidFill>
                  <a:srgbClr val="016183"/>
                </a:solidFill>
                <a:effectLst/>
                <a:uLnTx/>
                <a:uFillTx/>
                <a:latin typeface="Arial Bold" charset="0"/>
              </a:rPr>
              <a:t>Click to edit Master text styles</a:t>
            </a:r>
          </a:p>
          <a:p>
            <a:pPr marL="171398" marR="0" lvl="1" indent="-171398" algn="l" defTabSz="685595" rtl="0" eaLnBrk="1" fontAlgn="auto" latinLnBrk="0" hangingPunct="1">
              <a:lnSpc>
                <a:spcPct val="100000"/>
              </a:lnSpc>
              <a:spcBef>
                <a:spcPts val="750"/>
              </a:spcBef>
              <a:spcAft>
                <a:spcPts val="0"/>
              </a:spcAft>
              <a:buClrTx/>
              <a:buSzTx/>
              <a:buFont typeface="Arial"/>
              <a:buChar char="•"/>
              <a:tabLst/>
              <a:defRPr/>
            </a:pPr>
            <a:r>
              <a:rPr kumimoji="0" lang="en-US" sz="2099" b="1" i="0" u="none" strike="noStrike" kern="1200" cap="none" spc="0" normalizeH="0" baseline="0" noProof="0">
                <a:ln>
                  <a:noFill/>
                </a:ln>
                <a:solidFill>
                  <a:srgbClr val="016183"/>
                </a:solidFill>
                <a:effectLst/>
                <a:uLnTx/>
                <a:uFillTx/>
                <a:latin typeface="Arial Bold" charset="0"/>
              </a:rPr>
              <a:t>Second level</a:t>
            </a:r>
          </a:p>
          <a:p>
            <a:pPr marL="171398" marR="0" lvl="2" indent="-171398" algn="l" defTabSz="685595" rtl="0" eaLnBrk="1" fontAlgn="auto" latinLnBrk="0" hangingPunct="1">
              <a:lnSpc>
                <a:spcPct val="100000"/>
              </a:lnSpc>
              <a:spcBef>
                <a:spcPts val="750"/>
              </a:spcBef>
              <a:spcAft>
                <a:spcPts val="0"/>
              </a:spcAft>
              <a:buClrTx/>
              <a:buSzTx/>
              <a:buFont typeface="Arial"/>
              <a:buChar char="•"/>
              <a:tabLst/>
              <a:defRPr/>
            </a:pPr>
            <a:r>
              <a:rPr kumimoji="0" lang="en-US" sz="2099" b="1" i="0" u="none" strike="noStrike" kern="1200" cap="none" spc="0" normalizeH="0" baseline="0" noProof="0">
                <a:ln>
                  <a:noFill/>
                </a:ln>
                <a:solidFill>
                  <a:srgbClr val="016183"/>
                </a:solidFill>
                <a:effectLst/>
                <a:uLnTx/>
                <a:uFillTx/>
                <a:latin typeface="Arial Bold" charset="0"/>
              </a:rPr>
              <a:t>Third level</a:t>
            </a:r>
          </a:p>
          <a:p>
            <a:pPr marL="171398" marR="0" lvl="3" indent="-171398" algn="l" defTabSz="685595" rtl="0" eaLnBrk="1" fontAlgn="auto" latinLnBrk="0" hangingPunct="1">
              <a:lnSpc>
                <a:spcPct val="100000"/>
              </a:lnSpc>
              <a:spcBef>
                <a:spcPts val="750"/>
              </a:spcBef>
              <a:spcAft>
                <a:spcPts val="0"/>
              </a:spcAft>
              <a:buClrTx/>
              <a:buSzTx/>
              <a:buFont typeface="Arial"/>
              <a:buChar char="•"/>
              <a:tabLst/>
              <a:defRPr/>
            </a:pPr>
            <a:r>
              <a:rPr kumimoji="0" lang="en-US" sz="2099" b="1" i="0" u="none" strike="noStrike" kern="1200" cap="none" spc="0" normalizeH="0" baseline="0" noProof="0">
                <a:ln>
                  <a:noFill/>
                </a:ln>
                <a:solidFill>
                  <a:srgbClr val="016183"/>
                </a:solidFill>
                <a:effectLst/>
                <a:uLnTx/>
                <a:uFillTx/>
                <a:latin typeface="Arial Bold" charset="0"/>
              </a:rPr>
              <a:t>Fourth level</a:t>
            </a:r>
          </a:p>
          <a:p>
            <a:pPr marL="171398" marR="0" lvl="4" indent="-171398" algn="l" defTabSz="685595" rtl="0" eaLnBrk="1" fontAlgn="auto" latinLnBrk="0" hangingPunct="1">
              <a:lnSpc>
                <a:spcPct val="100000"/>
              </a:lnSpc>
              <a:spcBef>
                <a:spcPts val="750"/>
              </a:spcBef>
              <a:spcAft>
                <a:spcPts val="0"/>
              </a:spcAft>
              <a:buClrTx/>
              <a:buSzTx/>
              <a:buFont typeface="Arial"/>
              <a:buChar char="•"/>
              <a:tabLst/>
              <a:defRPr/>
            </a:pPr>
            <a:r>
              <a:rPr kumimoji="0" lang="en-US" sz="2099" b="1" i="0" u="none" strike="noStrike" kern="1200" cap="none" spc="0" normalizeH="0" baseline="0" noProof="0">
                <a:ln>
                  <a:noFill/>
                </a:ln>
                <a:solidFill>
                  <a:srgbClr val="016183"/>
                </a:solidFill>
                <a:effectLst/>
                <a:uLnTx/>
                <a:uFillTx/>
                <a:latin typeface="Arial Bold" charset="0"/>
              </a:rPr>
              <a:t>Fifth level</a:t>
            </a:r>
            <a:endParaRPr kumimoji="0" lang="en-US" sz="1349" b="0" i="0" u="none" strike="noStrike" kern="1200" cap="none" spc="0" normalizeH="0" baseline="0" noProof="0">
              <a:ln>
                <a:noFill/>
              </a:ln>
              <a:solidFill>
                <a:srgbClr val="000000"/>
              </a:solidFill>
              <a:effectLst/>
              <a:uLnTx/>
              <a:uFillTx/>
              <a:latin typeface="Arial Regular" charset="0"/>
              <a:ea typeface="Arial Regular" charset="0"/>
              <a:cs typeface="Arial Regular" charset="0"/>
            </a:endParaRPr>
          </a:p>
        </p:txBody>
      </p:sp>
      <p:sp>
        <p:nvSpPr>
          <p:cNvPr id="6" name="Text Placeholder 2"/>
          <p:cNvSpPr>
            <a:spLocks noGrp="1"/>
          </p:cNvSpPr>
          <p:nvPr>
            <p:ph type="body" idx="12"/>
          </p:nvPr>
        </p:nvSpPr>
        <p:spPr>
          <a:xfrm>
            <a:off x="370850" y="878602"/>
            <a:ext cx="7886700" cy="287751"/>
          </a:xfrm>
        </p:spPr>
        <p:txBody>
          <a:bodyPr>
            <a:noAutofit/>
          </a:bodyPr>
          <a:lstStyle>
            <a:lvl1pPr marL="0" indent="0" algn="l">
              <a:lnSpc>
                <a:spcPct val="100000"/>
              </a:lnSpc>
              <a:buNone/>
              <a:defRPr sz="2099" b="0" i="1" cap="none" spc="0" baseline="0">
                <a:solidFill>
                  <a:schemeClr val="bg2">
                    <a:lumMod val="25000"/>
                  </a:schemeClr>
                </a:solidFill>
                <a:latin typeface="Palatino Regular" charset="0"/>
                <a:ea typeface="Palatino Regular" charset="0"/>
                <a:cs typeface="Palatino Regular" charset="0"/>
              </a:defRPr>
            </a:lvl1pPr>
            <a:lvl2pPr marL="342797" indent="0">
              <a:buNone/>
              <a:defRPr sz="1499">
                <a:solidFill>
                  <a:schemeClr val="tx1">
                    <a:tint val="75000"/>
                  </a:schemeClr>
                </a:solidFill>
              </a:defRPr>
            </a:lvl2pPr>
            <a:lvl3pPr marL="685595" indent="0">
              <a:buNone/>
              <a:defRPr sz="1349">
                <a:solidFill>
                  <a:schemeClr val="tx1">
                    <a:tint val="75000"/>
                  </a:schemeClr>
                </a:solidFill>
              </a:defRPr>
            </a:lvl3pPr>
            <a:lvl4pPr marL="1028392" indent="0">
              <a:buNone/>
              <a:defRPr sz="1200">
                <a:solidFill>
                  <a:schemeClr val="tx1">
                    <a:tint val="75000"/>
                  </a:schemeClr>
                </a:solidFill>
              </a:defRPr>
            </a:lvl4pPr>
            <a:lvl5pPr marL="1371188" indent="0">
              <a:buNone/>
              <a:defRPr sz="1200">
                <a:solidFill>
                  <a:schemeClr val="tx1">
                    <a:tint val="75000"/>
                  </a:schemeClr>
                </a:solidFill>
              </a:defRPr>
            </a:lvl5pPr>
            <a:lvl6pPr marL="1713986" indent="0">
              <a:buNone/>
              <a:defRPr sz="1200">
                <a:solidFill>
                  <a:schemeClr val="tx1">
                    <a:tint val="75000"/>
                  </a:schemeClr>
                </a:solidFill>
              </a:defRPr>
            </a:lvl6pPr>
            <a:lvl7pPr marL="2056783" indent="0">
              <a:buNone/>
              <a:defRPr sz="1200">
                <a:solidFill>
                  <a:schemeClr val="tx1">
                    <a:tint val="75000"/>
                  </a:schemeClr>
                </a:solidFill>
              </a:defRPr>
            </a:lvl7pPr>
            <a:lvl8pPr marL="2399580" indent="0">
              <a:buNone/>
              <a:defRPr sz="1200">
                <a:solidFill>
                  <a:schemeClr val="tx1">
                    <a:tint val="75000"/>
                  </a:schemeClr>
                </a:solidFill>
              </a:defRPr>
            </a:lvl8pPr>
            <a:lvl9pPr marL="2742377" indent="0">
              <a:buNone/>
              <a:defRPr sz="1200">
                <a:solidFill>
                  <a:schemeClr val="tx1">
                    <a:tint val="75000"/>
                  </a:schemeClr>
                </a:solidFill>
              </a:defRPr>
            </a:lvl9pPr>
          </a:lstStyle>
          <a:p>
            <a:pPr lvl="0"/>
            <a:r>
              <a:rPr lang="en-US"/>
              <a:t>Click to edit Master text styles</a:t>
            </a:r>
          </a:p>
        </p:txBody>
      </p:sp>
      <p:sp>
        <p:nvSpPr>
          <p:cNvPr id="10" name="Slide Number Placeholder 5">
            <a:extLst>
              <a:ext uri="{FF2B5EF4-FFF2-40B4-BE49-F238E27FC236}">
                <a16:creationId xmlns:a16="http://schemas.microsoft.com/office/drawing/2014/main" id="{A88656D2-A5B9-C14F-A154-804F9AADFD25}"/>
              </a:ext>
            </a:extLst>
          </p:cNvPr>
          <p:cNvSpPr txBox="1">
            <a:spLocks/>
          </p:cNvSpPr>
          <p:nvPr userDrawn="1"/>
        </p:nvSpPr>
        <p:spPr>
          <a:xfrm>
            <a:off x="5534107" y="4767264"/>
            <a:ext cx="2981243" cy="273844"/>
          </a:xfrm>
          <a:prstGeom prst="rect">
            <a:avLst/>
          </a:prstGeom>
        </p:spPr>
        <p:txBody>
          <a:bodyPr vert="horz" lIns="68562" tIns="34281" rIns="68562" bIns="34281" rtlCol="0" anchor="ct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595" rtl="0" eaLnBrk="1" fontAlgn="auto" latinLnBrk="0" hangingPunct="1">
              <a:lnSpc>
                <a:spcPct val="100000"/>
              </a:lnSpc>
              <a:spcBef>
                <a:spcPts val="0"/>
              </a:spcBef>
              <a:spcAft>
                <a:spcPts val="0"/>
              </a:spcAft>
              <a:buClrTx/>
              <a:buSzTx/>
              <a:buFontTx/>
              <a:buNone/>
              <a:tabLst/>
              <a:defRPr/>
            </a:pPr>
            <a:r>
              <a:rPr lang="en-US" sz="750">
                <a:solidFill>
                  <a:schemeClr val="tx1">
                    <a:tint val="75000"/>
                  </a:schemeClr>
                </a:solidFill>
                <a:latin typeface="Arial Regular"/>
                <a:ea typeface="Zoram ldsLat" charset="0"/>
                <a:cs typeface="Zoram ldsLat" charset="0"/>
              </a:rPr>
              <a:t>CORRELATION RESEARCH DIVISION</a:t>
            </a:r>
            <a:br>
              <a:rPr lang="de-DE" sz="750" b="0" i="0" kern="1200">
                <a:solidFill>
                  <a:schemeClr val="tx1">
                    <a:tint val="75000"/>
                  </a:schemeClr>
                </a:solidFill>
                <a:effectLst/>
                <a:latin typeface="Arial Regular"/>
                <a:ea typeface="Zoram ldsLat" charset="0"/>
                <a:cs typeface="Zoram ldsLat" charset="0"/>
              </a:rPr>
            </a:br>
            <a:r>
              <a:rPr lang="de-DE" sz="750" b="0" i="0" kern="1200">
                <a:solidFill>
                  <a:schemeClr val="tx1">
                    <a:tint val="75000"/>
                  </a:schemeClr>
                </a:solidFill>
                <a:effectLst/>
                <a:latin typeface="Arial Regular"/>
                <a:ea typeface="Zoram ldsLat" charset="0"/>
                <a:cs typeface="Zoram ldsLat" charset="0"/>
              </a:rPr>
              <a:t>©</a:t>
            </a:r>
            <a:r>
              <a:rPr lang="de-DE" sz="750" b="0" i="0" kern="1200" baseline="0">
                <a:solidFill>
                  <a:schemeClr val="tx1">
                    <a:tint val="75000"/>
                  </a:schemeClr>
                </a:solidFill>
                <a:effectLst/>
                <a:latin typeface="Arial Regular"/>
                <a:ea typeface="Zoram ldsLat" charset="0"/>
                <a:cs typeface="Zoram ldsLat" charset="0"/>
              </a:rPr>
              <a:t> </a:t>
            </a:r>
            <a:r>
              <a:rPr lang="en-US" sz="750" b="0" i="0">
                <a:latin typeface="Arial Regular"/>
                <a:ea typeface="Zoram ldsLat" charset="0"/>
                <a:cs typeface="Zoram ldsLat" charset="0"/>
              </a:rPr>
              <a:t>COPYRIGHT</a:t>
            </a:r>
            <a:r>
              <a:rPr lang="en-US" sz="750" b="0" i="0" baseline="0">
                <a:latin typeface="Arial Regular"/>
                <a:ea typeface="Zoram ldsLat" charset="0"/>
                <a:cs typeface="Zoram ldsLat" charset="0"/>
              </a:rPr>
              <a:t> 2019 IRI</a:t>
            </a:r>
            <a:endParaRPr lang="en-US" sz="750" b="0" i="0">
              <a:latin typeface="Arial Regular"/>
              <a:ea typeface="Zoram ldsLat" charset="0"/>
              <a:cs typeface="Zoram ldsLat" charset="0"/>
            </a:endParaRPr>
          </a:p>
        </p:txBody>
      </p:sp>
      <p:sp>
        <p:nvSpPr>
          <p:cNvPr id="11" name="Footer Placeholder 12">
            <a:extLst>
              <a:ext uri="{FF2B5EF4-FFF2-40B4-BE49-F238E27FC236}">
                <a16:creationId xmlns:a16="http://schemas.microsoft.com/office/drawing/2014/main" id="{8ECBF99D-917C-C94E-BD09-C99F28A96932}"/>
              </a:ext>
            </a:extLst>
          </p:cNvPr>
          <p:cNvSpPr>
            <a:spLocks noGrp="1"/>
          </p:cNvSpPr>
          <p:nvPr>
            <p:ph type="ftr" sz="quarter" idx="3"/>
          </p:nvPr>
        </p:nvSpPr>
        <p:spPr>
          <a:xfrm>
            <a:off x="3657600" y="4773114"/>
            <a:ext cx="1828800" cy="273844"/>
          </a:xfrm>
          <a:prstGeom prst="rect">
            <a:avLst/>
          </a:prstGeom>
        </p:spPr>
        <p:txBody>
          <a:bodyPr/>
          <a:lstStyle>
            <a:lvl1pPr algn="ctr">
              <a:defRPr sz="750" b="0" i="0">
                <a:solidFill>
                  <a:schemeClr val="tx2"/>
                </a:solidFill>
                <a:latin typeface="Calibri" panose="020F0502020204030204" pitchFamily="34" charset="0"/>
                <a:cs typeface="Calibri" panose="020F0502020204030204" pitchFamily="34" charset="0"/>
              </a:defRPr>
            </a:lvl1pPr>
          </a:lstStyle>
          <a:p>
            <a:endParaRPr lang="en-US"/>
          </a:p>
        </p:txBody>
      </p:sp>
    </p:spTree>
    <p:extLst>
      <p:ext uri="{BB962C8B-B14F-4D97-AF65-F5344CB8AC3E}">
        <p14:creationId xmlns:p14="http://schemas.microsoft.com/office/powerpoint/2010/main" val="123389017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Picture">
    <p:spTree>
      <p:nvGrpSpPr>
        <p:cNvPr id="1" name=""/>
        <p:cNvGrpSpPr/>
        <p:nvPr/>
      </p:nvGrpSpPr>
      <p:grpSpPr>
        <a:xfrm>
          <a:off x="0" y="0"/>
          <a:ext cx="0" cy="0"/>
          <a:chOff x="0" y="0"/>
          <a:chExt cx="0" cy="0"/>
        </a:xfrm>
      </p:grpSpPr>
      <p:sp>
        <p:nvSpPr>
          <p:cNvPr id="4" name="Title 1"/>
          <p:cNvSpPr>
            <a:spLocks noGrp="1"/>
          </p:cNvSpPr>
          <p:nvPr>
            <p:ph type="title"/>
          </p:nvPr>
        </p:nvSpPr>
        <p:spPr>
          <a:xfrm>
            <a:off x="838200" y="4718304"/>
            <a:ext cx="7467600" cy="425196"/>
          </a:xfrm>
        </p:spPr>
        <p:txBody>
          <a:bodyPr wrap="none">
            <a:noAutofit/>
          </a:bodyPr>
          <a:lstStyle>
            <a:lvl1pPr algn="ctr">
              <a:defRPr sz="2400">
                <a:solidFill>
                  <a:srgbClr val="FFFFFF"/>
                </a:solidFill>
                <a:effectLst>
                  <a:outerShdw blurRad="50800" dist="38100" dir="2700000" algn="tl" rotWithShape="0">
                    <a:prstClr val="black">
                      <a:alpha val="40000"/>
                    </a:prstClr>
                  </a:outerShdw>
                </a:effectLst>
              </a:defRPr>
            </a:lvl1pPr>
            <a:extLst/>
          </a:lstStyle>
          <a:p>
            <a:r>
              <a:rPr kumimoji="0" lang="en-US"/>
              <a:t>Click to edit Master title style</a:t>
            </a:r>
          </a:p>
        </p:txBody>
      </p:sp>
      <p:sp>
        <p:nvSpPr>
          <p:cNvPr id="5" name="Footer Placeholder 2"/>
          <p:cNvSpPr>
            <a:spLocks noGrp="1"/>
          </p:cNvSpPr>
          <p:nvPr>
            <p:ph type="ftr" sz="quarter" idx="11"/>
          </p:nvPr>
        </p:nvSpPr>
        <p:spPr>
          <a:xfrm>
            <a:off x="306324" y="61722"/>
            <a:ext cx="8531352" cy="425196"/>
          </a:xfrm>
          <a:prstGeom prst="rect">
            <a:avLst/>
          </a:prstGeom>
        </p:spPr>
        <p:txBody>
          <a:bodyPr/>
          <a:lstStyle/>
          <a:p>
            <a:endParaRPr lang="en-US"/>
          </a:p>
        </p:txBody>
      </p:sp>
    </p:spTree>
    <p:extLst>
      <p:ext uri="{BB962C8B-B14F-4D97-AF65-F5344CB8AC3E}">
        <p14:creationId xmlns:p14="http://schemas.microsoft.com/office/powerpoint/2010/main" val="3348710461"/>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 preserve="1">
  <p:cSld name="2 Line Title and Content">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4822" y="283938"/>
            <a:ext cx="7640707" cy="1068458"/>
          </a:xfrm>
        </p:spPr>
        <p:txBody>
          <a:bodyPr anchor="t"/>
          <a:lstStyle>
            <a:lvl1pPr>
              <a:lnSpc>
                <a:spcPct val="100000"/>
              </a:lnSpc>
              <a:defRPr/>
            </a:lvl1pPr>
          </a:lstStyle>
          <a:p>
            <a:r>
              <a:rPr lang="en-US"/>
              <a:t>Click to edit Master title style longer title goes here</a:t>
            </a:r>
          </a:p>
        </p:txBody>
      </p:sp>
      <p:sp>
        <p:nvSpPr>
          <p:cNvPr id="3" name="Content Placeholder 2"/>
          <p:cNvSpPr>
            <a:spLocks noGrp="1"/>
          </p:cNvSpPr>
          <p:nvPr>
            <p:ph idx="1"/>
          </p:nvPr>
        </p:nvSpPr>
        <p:spPr>
          <a:xfrm>
            <a:off x="374822" y="1421970"/>
            <a:ext cx="7640708" cy="2754226"/>
          </a:xfrm>
        </p:spPr>
        <p:txBody>
          <a:bodyPr/>
          <a:lstStyle>
            <a:lvl1pPr>
              <a:lnSpc>
                <a:spcPct val="100000"/>
              </a:lnSpc>
              <a:defRPr b="0" i="0">
                <a:latin typeface="Arial Bold" charset="0"/>
                <a:ea typeface="Arial Bold" charset="0"/>
                <a:cs typeface="Arial Bold" charset="0"/>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12">
            <a:extLst>
              <a:ext uri="{FF2B5EF4-FFF2-40B4-BE49-F238E27FC236}">
                <a16:creationId xmlns:a16="http://schemas.microsoft.com/office/drawing/2014/main" id="{D2873B4B-115C-3940-8650-69719E5A80A6}"/>
              </a:ext>
            </a:extLst>
          </p:cNvPr>
          <p:cNvSpPr>
            <a:spLocks noGrp="1"/>
          </p:cNvSpPr>
          <p:nvPr>
            <p:ph type="ftr" sz="quarter" idx="3"/>
          </p:nvPr>
        </p:nvSpPr>
        <p:spPr>
          <a:xfrm>
            <a:off x="3657600" y="4773114"/>
            <a:ext cx="1828800" cy="273844"/>
          </a:xfrm>
          <a:prstGeom prst="rect">
            <a:avLst/>
          </a:prstGeom>
        </p:spPr>
        <p:txBody>
          <a:bodyPr/>
          <a:lstStyle>
            <a:lvl1pPr algn="ctr">
              <a:defRPr sz="750" b="0" i="0">
                <a:solidFill>
                  <a:schemeClr val="tx2"/>
                </a:solidFill>
                <a:latin typeface="Calibri" panose="020F0502020204030204" pitchFamily="34" charset="0"/>
                <a:cs typeface="Calibri" panose="020F0502020204030204" pitchFamily="34" charset="0"/>
              </a:defRPr>
            </a:lvl1pPr>
          </a:lstStyle>
          <a:p>
            <a:endParaRPr lang="en-US"/>
          </a:p>
        </p:txBody>
      </p:sp>
    </p:spTree>
    <p:extLst>
      <p:ext uri="{BB962C8B-B14F-4D97-AF65-F5344CB8AC3E}">
        <p14:creationId xmlns:p14="http://schemas.microsoft.com/office/powerpoint/2010/main" val="1583079673"/>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2"/>
      </p:bgRef>
    </p:bg>
    <p:spTree>
      <p:nvGrpSpPr>
        <p:cNvPr id="1" name=""/>
        <p:cNvGrpSpPr/>
        <p:nvPr/>
      </p:nvGrpSpPr>
      <p:grpSpPr>
        <a:xfrm>
          <a:off x="0" y="0"/>
          <a:ext cx="0" cy="0"/>
          <a:chOff x="0" y="0"/>
          <a:chExt cx="0" cy="0"/>
        </a:xfrm>
      </p:grpSpPr>
      <p:sp>
        <p:nvSpPr>
          <p:cNvPr id="6" name="Title 1"/>
          <p:cNvSpPr>
            <a:spLocks noGrp="1"/>
          </p:cNvSpPr>
          <p:nvPr>
            <p:ph type="title"/>
          </p:nvPr>
        </p:nvSpPr>
        <p:spPr>
          <a:xfrm>
            <a:off x="623887" y="1282305"/>
            <a:ext cx="7886700" cy="2139553"/>
          </a:xfrm>
          <a:prstGeom prst="rect">
            <a:avLst/>
          </a:prstGeom>
          <a:noFill/>
        </p:spPr>
        <p:txBody>
          <a:bodyPr anchor="b"/>
          <a:lstStyle>
            <a:lvl1pPr algn="r">
              <a:defRPr sz="4499">
                <a:solidFill>
                  <a:schemeClr val="tx1"/>
                </a:solidFill>
              </a:defRPr>
            </a:lvl1pPr>
          </a:lstStyle>
          <a:p>
            <a:r>
              <a:rPr lang="en-US"/>
              <a:t>Click to edit Master title style</a:t>
            </a:r>
          </a:p>
        </p:txBody>
      </p:sp>
      <p:sp>
        <p:nvSpPr>
          <p:cNvPr id="7" name="Text Placeholder 2"/>
          <p:cNvSpPr>
            <a:spLocks noGrp="1"/>
          </p:cNvSpPr>
          <p:nvPr>
            <p:ph type="body" idx="1"/>
          </p:nvPr>
        </p:nvSpPr>
        <p:spPr>
          <a:xfrm>
            <a:off x="623887" y="3442099"/>
            <a:ext cx="7886700" cy="1125140"/>
          </a:xfrm>
          <a:prstGeom prst="rect">
            <a:avLst/>
          </a:prstGeom>
        </p:spPr>
        <p:txBody>
          <a:bodyPr/>
          <a:lstStyle>
            <a:lvl1pPr marL="0" indent="0" algn="r">
              <a:buNone/>
              <a:defRPr sz="1799">
                <a:solidFill>
                  <a:schemeClr val="tx1"/>
                </a:solidFill>
              </a:defRPr>
            </a:lvl1pPr>
            <a:lvl2pPr marL="342797" indent="0">
              <a:buNone/>
              <a:defRPr sz="1499">
                <a:solidFill>
                  <a:schemeClr val="tx1">
                    <a:tint val="75000"/>
                  </a:schemeClr>
                </a:solidFill>
              </a:defRPr>
            </a:lvl2pPr>
            <a:lvl3pPr marL="685595" indent="0">
              <a:buNone/>
              <a:defRPr sz="1349">
                <a:solidFill>
                  <a:schemeClr val="tx1">
                    <a:tint val="75000"/>
                  </a:schemeClr>
                </a:solidFill>
              </a:defRPr>
            </a:lvl3pPr>
            <a:lvl4pPr marL="1028392" indent="0">
              <a:buNone/>
              <a:defRPr sz="1200">
                <a:solidFill>
                  <a:schemeClr val="tx1">
                    <a:tint val="75000"/>
                  </a:schemeClr>
                </a:solidFill>
              </a:defRPr>
            </a:lvl4pPr>
            <a:lvl5pPr marL="1371188" indent="0">
              <a:buNone/>
              <a:defRPr sz="1200">
                <a:solidFill>
                  <a:schemeClr val="tx1">
                    <a:tint val="75000"/>
                  </a:schemeClr>
                </a:solidFill>
              </a:defRPr>
            </a:lvl5pPr>
            <a:lvl6pPr marL="1713986" indent="0">
              <a:buNone/>
              <a:defRPr sz="1200">
                <a:solidFill>
                  <a:schemeClr val="tx1">
                    <a:tint val="75000"/>
                  </a:schemeClr>
                </a:solidFill>
              </a:defRPr>
            </a:lvl6pPr>
            <a:lvl7pPr marL="2056783" indent="0">
              <a:buNone/>
              <a:defRPr sz="1200">
                <a:solidFill>
                  <a:schemeClr val="tx1">
                    <a:tint val="75000"/>
                  </a:schemeClr>
                </a:solidFill>
              </a:defRPr>
            </a:lvl7pPr>
            <a:lvl8pPr marL="2399580" indent="0">
              <a:buNone/>
              <a:defRPr sz="1200">
                <a:solidFill>
                  <a:schemeClr val="tx1">
                    <a:tint val="75000"/>
                  </a:schemeClr>
                </a:solidFill>
              </a:defRPr>
            </a:lvl8pPr>
            <a:lvl9pPr marL="2742377" indent="0">
              <a:buNone/>
              <a:defRPr sz="1200">
                <a:solidFill>
                  <a:schemeClr val="tx1">
                    <a:tint val="75000"/>
                  </a:schemeClr>
                </a:solidFill>
              </a:defRPr>
            </a:lvl9pPr>
          </a:lstStyle>
          <a:p>
            <a:pPr lvl="0"/>
            <a:r>
              <a:rPr lang="en-US"/>
              <a:t>Click to edit Master text styles</a:t>
            </a:r>
          </a:p>
        </p:txBody>
      </p:sp>
      <p:sp>
        <p:nvSpPr>
          <p:cNvPr id="11" name="Footer Placeholder 12">
            <a:extLst>
              <a:ext uri="{FF2B5EF4-FFF2-40B4-BE49-F238E27FC236}">
                <a16:creationId xmlns:a16="http://schemas.microsoft.com/office/drawing/2014/main" id="{EDCE9051-F2CF-634A-A28D-00F99AD1EBC9}"/>
              </a:ext>
            </a:extLst>
          </p:cNvPr>
          <p:cNvSpPr>
            <a:spLocks noGrp="1"/>
          </p:cNvSpPr>
          <p:nvPr>
            <p:ph type="ftr" sz="quarter" idx="3"/>
          </p:nvPr>
        </p:nvSpPr>
        <p:spPr>
          <a:xfrm>
            <a:off x="3657600" y="4773114"/>
            <a:ext cx="1828800" cy="273844"/>
          </a:xfrm>
          <a:prstGeom prst="rect">
            <a:avLst/>
          </a:prstGeom>
        </p:spPr>
        <p:txBody>
          <a:bodyPr/>
          <a:lstStyle>
            <a:lvl1pPr algn="ctr">
              <a:defRPr sz="750" b="0" i="0">
                <a:solidFill>
                  <a:schemeClr val="tx2"/>
                </a:solidFill>
                <a:latin typeface="Calibri" panose="020F0502020204030204" pitchFamily="34" charset="0"/>
                <a:cs typeface="Calibri" panose="020F0502020204030204" pitchFamily="34" charset="0"/>
              </a:defRPr>
            </a:lvl1pPr>
          </a:lstStyle>
          <a:p>
            <a:endParaRPr lang="en-US"/>
          </a:p>
        </p:txBody>
      </p:sp>
      <p:sp>
        <p:nvSpPr>
          <p:cNvPr id="12" name="Slide Number Placeholder 13">
            <a:extLst>
              <a:ext uri="{FF2B5EF4-FFF2-40B4-BE49-F238E27FC236}">
                <a16:creationId xmlns:a16="http://schemas.microsoft.com/office/drawing/2014/main" id="{E1AE87D0-3755-FA49-8B9F-DA041B683C9D}"/>
              </a:ext>
            </a:extLst>
          </p:cNvPr>
          <p:cNvSpPr>
            <a:spLocks noGrp="1"/>
          </p:cNvSpPr>
          <p:nvPr>
            <p:ph type="sldNum" sz="quarter" idx="4"/>
          </p:nvPr>
        </p:nvSpPr>
        <p:spPr>
          <a:xfrm>
            <a:off x="628650" y="4773114"/>
            <a:ext cx="3028950" cy="273844"/>
          </a:xfrm>
          <a:prstGeom prst="rect">
            <a:avLst/>
          </a:prstGeom>
        </p:spPr>
        <p:txBody>
          <a:bodyPr/>
          <a:lstStyle>
            <a:lvl1pPr marL="0" marR="0" indent="0" algn="l" defTabSz="685595" rtl="0" eaLnBrk="1" fontAlgn="auto" latinLnBrk="0" hangingPunct="1">
              <a:lnSpc>
                <a:spcPct val="100000"/>
              </a:lnSpc>
              <a:spcBef>
                <a:spcPts val="0"/>
              </a:spcBef>
              <a:spcAft>
                <a:spcPts val="0"/>
              </a:spcAft>
              <a:buClrTx/>
              <a:buSzTx/>
              <a:buFontTx/>
              <a:buNone/>
              <a:tabLst/>
              <a:defRPr sz="750">
                <a:solidFill>
                  <a:schemeClr val="bg2">
                    <a:lumMod val="50000"/>
                  </a:schemeClr>
                </a:solidFill>
                <a:latin typeface="Arial" panose="020B0604020202020204" pitchFamily="34" charset="0"/>
                <a:cs typeface="Arial" panose="020B0604020202020204" pitchFamily="34" charset="0"/>
              </a:defRPr>
            </a:lvl1pPr>
          </a:lstStyle>
          <a:p>
            <a:pPr>
              <a:defRPr/>
            </a:pPr>
            <a:r>
              <a:rPr lang="en-US">
                <a:solidFill>
                  <a:schemeClr val="tx1">
                    <a:tint val="75000"/>
                  </a:schemeClr>
                </a:solidFill>
                <a:latin typeface="Arial Regular"/>
                <a:ea typeface="Zoram ldsLat" charset="0"/>
                <a:cs typeface="Zoram ldsLat" charset="0"/>
              </a:rPr>
              <a:t>OPTIONAL FOOTER FOR ANNOTATIONS</a:t>
            </a:r>
            <a:endParaRPr lang="en-US">
              <a:latin typeface="Arial Regular"/>
              <a:ea typeface="Zoram ldsLat" charset="0"/>
              <a:cs typeface="Zoram ldsLat" charset="0"/>
            </a:endParaRPr>
          </a:p>
        </p:txBody>
      </p:sp>
    </p:spTree>
    <p:extLst>
      <p:ext uri="{BB962C8B-B14F-4D97-AF65-F5344CB8AC3E}">
        <p14:creationId xmlns:p14="http://schemas.microsoft.com/office/powerpoint/2010/main" val="1249424548"/>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secHead" preserve="1">
  <p:cSld name="Section Header 1">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42975" y="542925"/>
            <a:ext cx="7341290" cy="1514475"/>
          </a:xfrm>
        </p:spPr>
        <p:txBody>
          <a:bodyPr anchor="b">
            <a:normAutofit/>
          </a:bodyPr>
          <a:lstStyle>
            <a:lvl1pPr algn="l">
              <a:lnSpc>
                <a:spcPct val="100000"/>
              </a:lnSpc>
              <a:defRPr sz="2999">
                <a:solidFill>
                  <a:schemeClr val="tx1"/>
                </a:solidFill>
              </a:defRPr>
            </a:lvl1pPr>
          </a:lstStyle>
          <a:p>
            <a:r>
              <a:rPr lang="en-US"/>
              <a:t>Click to edit Master title style</a:t>
            </a:r>
          </a:p>
        </p:txBody>
      </p:sp>
      <p:sp>
        <p:nvSpPr>
          <p:cNvPr id="3" name="Text Placeholder 2"/>
          <p:cNvSpPr>
            <a:spLocks noGrp="1"/>
          </p:cNvSpPr>
          <p:nvPr>
            <p:ph type="body" idx="1"/>
          </p:nvPr>
        </p:nvSpPr>
        <p:spPr>
          <a:xfrm>
            <a:off x="942975" y="2166965"/>
            <a:ext cx="7341290" cy="1125140"/>
          </a:xfrm>
        </p:spPr>
        <p:txBody>
          <a:bodyPr>
            <a:normAutofit/>
          </a:bodyPr>
          <a:lstStyle>
            <a:lvl1pPr marL="0" indent="0" algn="l">
              <a:lnSpc>
                <a:spcPct val="100000"/>
              </a:lnSpc>
              <a:buNone/>
              <a:defRPr sz="2099" b="0" i="0">
                <a:solidFill>
                  <a:schemeClr val="tx2"/>
                </a:solidFill>
                <a:latin typeface="Arial Regular" charset="0"/>
                <a:ea typeface="Arial Regular" charset="0"/>
                <a:cs typeface="Arial Regular" charset="0"/>
              </a:defRPr>
            </a:lvl1pPr>
            <a:lvl2pPr marL="342797" indent="0">
              <a:buNone/>
              <a:defRPr sz="1499">
                <a:solidFill>
                  <a:schemeClr val="tx1">
                    <a:tint val="75000"/>
                  </a:schemeClr>
                </a:solidFill>
              </a:defRPr>
            </a:lvl2pPr>
            <a:lvl3pPr marL="685595" indent="0">
              <a:buNone/>
              <a:defRPr sz="1349">
                <a:solidFill>
                  <a:schemeClr val="tx1">
                    <a:tint val="75000"/>
                  </a:schemeClr>
                </a:solidFill>
              </a:defRPr>
            </a:lvl3pPr>
            <a:lvl4pPr marL="1028392" indent="0">
              <a:buNone/>
              <a:defRPr sz="1200">
                <a:solidFill>
                  <a:schemeClr val="tx1">
                    <a:tint val="75000"/>
                  </a:schemeClr>
                </a:solidFill>
              </a:defRPr>
            </a:lvl4pPr>
            <a:lvl5pPr marL="1371188" indent="0">
              <a:buNone/>
              <a:defRPr sz="1200">
                <a:solidFill>
                  <a:schemeClr val="tx1">
                    <a:tint val="75000"/>
                  </a:schemeClr>
                </a:solidFill>
              </a:defRPr>
            </a:lvl5pPr>
            <a:lvl6pPr marL="1713986" indent="0">
              <a:buNone/>
              <a:defRPr sz="1200">
                <a:solidFill>
                  <a:schemeClr val="tx1">
                    <a:tint val="75000"/>
                  </a:schemeClr>
                </a:solidFill>
              </a:defRPr>
            </a:lvl6pPr>
            <a:lvl7pPr marL="2056783" indent="0">
              <a:buNone/>
              <a:defRPr sz="1200">
                <a:solidFill>
                  <a:schemeClr val="tx1">
                    <a:tint val="75000"/>
                  </a:schemeClr>
                </a:solidFill>
              </a:defRPr>
            </a:lvl7pPr>
            <a:lvl8pPr marL="2399580" indent="0">
              <a:buNone/>
              <a:defRPr sz="1200">
                <a:solidFill>
                  <a:schemeClr val="tx1">
                    <a:tint val="75000"/>
                  </a:schemeClr>
                </a:solidFill>
              </a:defRPr>
            </a:lvl8pPr>
            <a:lvl9pPr marL="2742377" indent="0">
              <a:buNone/>
              <a:defRPr sz="1200">
                <a:solidFill>
                  <a:schemeClr val="tx1">
                    <a:tint val="75000"/>
                  </a:schemeClr>
                </a:solidFill>
              </a:defRPr>
            </a:lvl9pPr>
          </a:lstStyle>
          <a:p>
            <a:pPr lvl="0"/>
            <a:r>
              <a:rPr lang="en-US"/>
              <a:t>Click to edit Master text styles</a:t>
            </a:r>
          </a:p>
        </p:txBody>
      </p:sp>
      <p:sp>
        <p:nvSpPr>
          <p:cNvPr id="9" name="Footer Placeholder 12">
            <a:extLst>
              <a:ext uri="{FF2B5EF4-FFF2-40B4-BE49-F238E27FC236}">
                <a16:creationId xmlns:a16="http://schemas.microsoft.com/office/drawing/2014/main" id="{27746968-FEE1-374C-95CB-AB82075FD38B}"/>
              </a:ext>
            </a:extLst>
          </p:cNvPr>
          <p:cNvSpPr>
            <a:spLocks noGrp="1"/>
          </p:cNvSpPr>
          <p:nvPr>
            <p:ph type="ftr" sz="quarter" idx="3"/>
          </p:nvPr>
        </p:nvSpPr>
        <p:spPr>
          <a:xfrm>
            <a:off x="3657600" y="4773114"/>
            <a:ext cx="1828800" cy="273844"/>
          </a:xfrm>
          <a:prstGeom prst="rect">
            <a:avLst/>
          </a:prstGeom>
        </p:spPr>
        <p:txBody>
          <a:bodyPr/>
          <a:lstStyle>
            <a:lvl1pPr algn="ctr">
              <a:defRPr sz="750" b="0" i="0">
                <a:solidFill>
                  <a:schemeClr val="tx2"/>
                </a:solidFill>
                <a:latin typeface="Calibri" panose="020F0502020204030204" pitchFamily="34" charset="0"/>
                <a:cs typeface="Calibri" panose="020F0502020204030204" pitchFamily="34" charset="0"/>
              </a:defRPr>
            </a:lvl1pPr>
          </a:lstStyle>
          <a:p>
            <a:endParaRPr lang="en-US"/>
          </a:p>
        </p:txBody>
      </p:sp>
      <p:sp>
        <p:nvSpPr>
          <p:cNvPr id="12" name="Slide Number Placeholder 13">
            <a:extLst>
              <a:ext uri="{FF2B5EF4-FFF2-40B4-BE49-F238E27FC236}">
                <a16:creationId xmlns:a16="http://schemas.microsoft.com/office/drawing/2014/main" id="{A7C217FE-2558-AB4E-AD6F-C2A71AA48D46}"/>
              </a:ext>
            </a:extLst>
          </p:cNvPr>
          <p:cNvSpPr>
            <a:spLocks noGrp="1"/>
          </p:cNvSpPr>
          <p:nvPr>
            <p:ph type="sldNum" sz="quarter" idx="4"/>
          </p:nvPr>
        </p:nvSpPr>
        <p:spPr>
          <a:xfrm>
            <a:off x="628650" y="4773114"/>
            <a:ext cx="3028950" cy="273844"/>
          </a:xfrm>
          <a:prstGeom prst="rect">
            <a:avLst/>
          </a:prstGeom>
        </p:spPr>
        <p:txBody>
          <a:bodyPr/>
          <a:lstStyle>
            <a:lvl1pPr marL="0" marR="0" indent="0" algn="l" defTabSz="685595" rtl="0" eaLnBrk="1" fontAlgn="auto" latinLnBrk="0" hangingPunct="1">
              <a:lnSpc>
                <a:spcPct val="100000"/>
              </a:lnSpc>
              <a:spcBef>
                <a:spcPts val="0"/>
              </a:spcBef>
              <a:spcAft>
                <a:spcPts val="0"/>
              </a:spcAft>
              <a:buClrTx/>
              <a:buSzTx/>
              <a:buFontTx/>
              <a:buNone/>
              <a:tabLst/>
              <a:defRPr sz="750">
                <a:solidFill>
                  <a:schemeClr val="bg2">
                    <a:lumMod val="50000"/>
                  </a:schemeClr>
                </a:solidFill>
                <a:latin typeface="Arial" panose="020B0604020202020204" pitchFamily="34" charset="0"/>
                <a:cs typeface="Arial" panose="020B0604020202020204" pitchFamily="34" charset="0"/>
              </a:defRPr>
            </a:lvl1pPr>
          </a:lstStyle>
          <a:p>
            <a:pPr>
              <a:defRPr/>
            </a:pPr>
            <a:r>
              <a:rPr lang="en-US">
                <a:solidFill>
                  <a:schemeClr val="tx1">
                    <a:tint val="75000"/>
                  </a:schemeClr>
                </a:solidFill>
                <a:latin typeface="Arial Regular"/>
                <a:ea typeface="Zoram ldsLat" charset="0"/>
                <a:cs typeface="Zoram ldsLat" charset="0"/>
              </a:rPr>
              <a:t>OPTIONAL FOOTER FOR ANNOTATIONS</a:t>
            </a:r>
            <a:endParaRPr lang="en-US">
              <a:latin typeface="Arial Regular"/>
              <a:ea typeface="Zoram ldsLat" charset="0"/>
              <a:cs typeface="Zoram ldsLat" charset="0"/>
            </a:endParaRPr>
          </a:p>
        </p:txBody>
      </p:sp>
    </p:spTree>
    <p:extLst>
      <p:ext uri="{BB962C8B-B14F-4D97-AF65-F5344CB8AC3E}">
        <p14:creationId xmlns:p14="http://schemas.microsoft.com/office/powerpoint/2010/main" val="2636486004"/>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tx2"/>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42975" y="542925"/>
            <a:ext cx="7341290" cy="1514475"/>
          </a:xfrm>
        </p:spPr>
        <p:txBody>
          <a:bodyPr anchor="b">
            <a:normAutofit/>
          </a:bodyPr>
          <a:lstStyle>
            <a:lvl1pPr algn="l">
              <a:lnSpc>
                <a:spcPct val="100000"/>
              </a:lnSpc>
              <a:defRPr sz="2999" b="0" i="0">
                <a:solidFill>
                  <a:schemeClr val="bg1"/>
                </a:solidFill>
                <a:latin typeface="Palatino Regular" charset="0"/>
                <a:ea typeface="Palatino Regular" charset="0"/>
                <a:cs typeface="Palatino Regular" charset="0"/>
              </a:defRPr>
            </a:lvl1pPr>
          </a:lstStyle>
          <a:p>
            <a:r>
              <a:rPr lang="en-US"/>
              <a:t>Click to edit Master title style</a:t>
            </a:r>
          </a:p>
        </p:txBody>
      </p:sp>
      <p:sp>
        <p:nvSpPr>
          <p:cNvPr id="7" name="Text Placeholder 2"/>
          <p:cNvSpPr>
            <a:spLocks noGrp="1"/>
          </p:cNvSpPr>
          <p:nvPr>
            <p:ph type="body" idx="1"/>
          </p:nvPr>
        </p:nvSpPr>
        <p:spPr>
          <a:xfrm>
            <a:off x="942975" y="2166965"/>
            <a:ext cx="7341290" cy="1125140"/>
          </a:xfrm>
        </p:spPr>
        <p:txBody>
          <a:bodyPr>
            <a:normAutofit/>
          </a:bodyPr>
          <a:lstStyle>
            <a:lvl1pPr marL="0" indent="0" algn="l">
              <a:lnSpc>
                <a:spcPct val="100000"/>
              </a:lnSpc>
              <a:buNone/>
              <a:defRPr sz="2099" b="0" i="0">
                <a:solidFill>
                  <a:schemeClr val="bg1"/>
                </a:solidFill>
                <a:latin typeface="Arial Regular" charset="0"/>
                <a:ea typeface="Arial Regular" charset="0"/>
                <a:cs typeface="Arial Regular" charset="0"/>
              </a:defRPr>
            </a:lvl1pPr>
            <a:lvl2pPr marL="342797" indent="0">
              <a:buNone/>
              <a:defRPr sz="1499">
                <a:solidFill>
                  <a:schemeClr val="tx1">
                    <a:tint val="75000"/>
                  </a:schemeClr>
                </a:solidFill>
              </a:defRPr>
            </a:lvl2pPr>
            <a:lvl3pPr marL="685595" indent="0">
              <a:buNone/>
              <a:defRPr sz="1349">
                <a:solidFill>
                  <a:schemeClr val="tx1">
                    <a:tint val="75000"/>
                  </a:schemeClr>
                </a:solidFill>
              </a:defRPr>
            </a:lvl3pPr>
            <a:lvl4pPr marL="1028392" indent="0">
              <a:buNone/>
              <a:defRPr sz="1200">
                <a:solidFill>
                  <a:schemeClr val="tx1">
                    <a:tint val="75000"/>
                  </a:schemeClr>
                </a:solidFill>
              </a:defRPr>
            </a:lvl4pPr>
            <a:lvl5pPr marL="1371188" indent="0">
              <a:buNone/>
              <a:defRPr sz="1200">
                <a:solidFill>
                  <a:schemeClr val="tx1">
                    <a:tint val="75000"/>
                  </a:schemeClr>
                </a:solidFill>
              </a:defRPr>
            </a:lvl5pPr>
            <a:lvl6pPr marL="1713986" indent="0">
              <a:buNone/>
              <a:defRPr sz="1200">
                <a:solidFill>
                  <a:schemeClr val="tx1">
                    <a:tint val="75000"/>
                  </a:schemeClr>
                </a:solidFill>
              </a:defRPr>
            </a:lvl6pPr>
            <a:lvl7pPr marL="2056783" indent="0">
              <a:buNone/>
              <a:defRPr sz="1200">
                <a:solidFill>
                  <a:schemeClr val="tx1">
                    <a:tint val="75000"/>
                  </a:schemeClr>
                </a:solidFill>
              </a:defRPr>
            </a:lvl7pPr>
            <a:lvl8pPr marL="2399580" indent="0">
              <a:buNone/>
              <a:defRPr sz="1200">
                <a:solidFill>
                  <a:schemeClr val="tx1">
                    <a:tint val="75000"/>
                  </a:schemeClr>
                </a:solidFill>
              </a:defRPr>
            </a:lvl8pPr>
            <a:lvl9pPr marL="2742377" indent="0">
              <a:buNone/>
              <a:defRPr sz="1200">
                <a:solidFill>
                  <a:schemeClr val="tx1">
                    <a:tint val="75000"/>
                  </a:schemeClr>
                </a:solidFill>
              </a:defRPr>
            </a:lvl9pPr>
          </a:lstStyle>
          <a:p>
            <a:pPr lvl="0"/>
            <a:r>
              <a:rPr lang="en-US"/>
              <a:t>Click to edit Master text styles</a:t>
            </a:r>
          </a:p>
        </p:txBody>
      </p:sp>
      <p:sp>
        <p:nvSpPr>
          <p:cNvPr id="9" name="Slide Number Placeholder 5">
            <a:extLst>
              <a:ext uri="{FF2B5EF4-FFF2-40B4-BE49-F238E27FC236}">
                <a16:creationId xmlns:a16="http://schemas.microsoft.com/office/drawing/2014/main" id="{F388E10B-7536-C343-B4CB-964984E47EB5}"/>
              </a:ext>
            </a:extLst>
          </p:cNvPr>
          <p:cNvSpPr txBox="1">
            <a:spLocks/>
          </p:cNvSpPr>
          <p:nvPr userDrawn="1"/>
        </p:nvSpPr>
        <p:spPr>
          <a:xfrm>
            <a:off x="5534107" y="4767264"/>
            <a:ext cx="2981243" cy="273844"/>
          </a:xfrm>
          <a:prstGeom prst="rect">
            <a:avLst/>
          </a:prstGeom>
        </p:spPr>
        <p:txBody>
          <a:bodyPr vert="horz" lIns="68562" tIns="34281" rIns="68562" bIns="34281" rtlCol="0" anchor="ct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595" rtl="0" eaLnBrk="1" fontAlgn="auto" latinLnBrk="0" hangingPunct="1">
              <a:lnSpc>
                <a:spcPct val="100000"/>
              </a:lnSpc>
              <a:spcBef>
                <a:spcPts val="0"/>
              </a:spcBef>
              <a:spcAft>
                <a:spcPts val="0"/>
              </a:spcAft>
              <a:buClrTx/>
              <a:buSzTx/>
              <a:buFontTx/>
              <a:buNone/>
              <a:tabLst/>
              <a:defRPr/>
            </a:pPr>
            <a:r>
              <a:rPr lang="en-US" sz="750">
                <a:solidFill>
                  <a:schemeClr val="bg2"/>
                </a:solidFill>
                <a:latin typeface="Arial Regular"/>
                <a:ea typeface="Zoram ldsLat" charset="0"/>
                <a:cs typeface="Zoram ldsLat" charset="0"/>
              </a:rPr>
              <a:t>CORRELATION RESEARCH DIVISION</a:t>
            </a:r>
            <a:br>
              <a:rPr lang="de-DE" sz="750" b="0" i="0" kern="1200">
                <a:solidFill>
                  <a:schemeClr val="bg2"/>
                </a:solidFill>
                <a:effectLst/>
                <a:latin typeface="Arial Regular"/>
                <a:ea typeface="Zoram ldsLat" charset="0"/>
                <a:cs typeface="Zoram ldsLat" charset="0"/>
              </a:rPr>
            </a:br>
            <a:r>
              <a:rPr lang="de-DE" sz="750" b="0" i="0" kern="1200">
                <a:solidFill>
                  <a:schemeClr val="bg2"/>
                </a:solidFill>
                <a:effectLst/>
                <a:latin typeface="Arial Regular"/>
                <a:ea typeface="Zoram ldsLat" charset="0"/>
                <a:cs typeface="Zoram ldsLat" charset="0"/>
              </a:rPr>
              <a:t>©</a:t>
            </a:r>
            <a:r>
              <a:rPr lang="de-DE" sz="750" b="0" i="0" kern="1200" baseline="0">
                <a:solidFill>
                  <a:schemeClr val="bg2"/>
                </a:solidFill>
                <a:effectLst/>
                <a:latin typeface="Arial Regular"/>
                <a:ea typeface="Zoram ldsLat" charset="0"/>
                <a:cs typeface="Zoram ldsLat" charset="0"/>
              </a:rPr>
              <a:t> </a:t>
            </a:r>
            <a:r>
              <a:rPr lang="en-US" sz="750" b="0" i="0">
                <a:solidFill>
                  <a:schemeClr val="bg2"/>
                </a:solidFill>
                <a:latin typeface="Arial Regular"/>
                <a:ea typeface="Zoram ldsLat" charset="0"/>
                <a:cs typeface="Zoram ldsLat" charset="0"/>
              </a:rPr>
              <a:t>COPYRIGHT</a:t>
            </a:r>
            <a:r>
              <a:rPr lang="en-US" sz="750" b="0" i="0" baseline="0">
                <a:solidFill>
                  <a:schemeClr val="bg2"/>
                </a:solidFill>
                <a:latin typeface="Arial Regular"/>
                <a:ea typeface="Zoram ldsLat" charset="0"/>
                <a:cs typeface="Zoram ldsLat" charset="0"/>
              </a:rPr>
              <a:t> 2019 IRI</a:t>
            </a:r>
            <a:endParaRPr lang="en-US" sz="750" b="0" i="0">
              <a:solidFill>
                <a:schemeClr val="bg2"/>
              </a:solidFill>
              <a:latin typeface="Arial Regular"/>
              <a:ea typeface="Zoram ldsLat" charset="0"/>
              <a:cs typeface="Zoram ldsLat" charset="0"/>
            </a:endParaRPr>
          </a:p>
        </p:txBody>
      </p:sp>
      <p:sp>
        <p:nvSpPr>
          <p:cNvPr id="10" name="Footer Placeholder 12">
            <a:extLst>
              <a:ext uri="{FF2B5EF4-FFF2-40B4-BE49-F238E27FC236}">
                <a16:creationId xmlns:a16="http://schemas.microsoft.com/office/drawing/2014/main" id="{8BC16769-7153-7444-95C1-D19F407CBA9E}"/>
              </a:ext>
            </a:extLst>
          </p:cNvPr>
          <p:cNvSpPr>
            <a:spLocks noGrp="1"/>
          </p:cNvSpPr>
          <p:nvPr>
            <p:ph type="ftr" sz="quarter" idx="3"/>
          </p:nvPr>
        </p:nvSpPr>
        <p:spPr>
          <a:xfrm>
            <a:off x="3657600" y="4773114"/>
            <a:ext cx="1828800" cy="273844"/>
          </a:xfrm>
          <a:prstGeom prst="rect">
            <a:avLst/>
          </a:prstGeom>
        </p:spPr>
        <p:txBody>
          <a:bodyPr/>
          <a:lstStyle>
            <a:lvl1pPr algn="ctr">
              <a:defRPr sz="750" b="0" i="0">
                <a:solidFill>
                  <a:schemeClr val="bg2"/>
                </a:solidFill>
                <a:latin typeface="Calibri" panose="020F0502020204030204" pitchFamily="34" charset="0"/>
                <a:cs typeface="Calibri" panose="020F0502020204030204" pitchFamily="34" charset="0"/>
              </a:defRPr>
            </a:lvl1pPr>
          </a:lstStyle>
          <a:p>
            <a:endParaRPr lang="en-US"/>
          </a:p>
        </p:txBody>
      </p:sp>
      <p:sp>
        <p:nvSpPr>
          <p:cNvPr id="13" name="Slide Number Placeholder 13">
            <a:extLst>
              <a:ext uri="{FF2B5EF4-FFF2-40B4-BE49-F238E27FC236}">
                <a16:creationId xmlns:a16="http://schemas.microsoft.com/office/drawing/2014/main" id="{46E860AC-FDE3-B745-BDA1-F67846124F21}"/>
              </a:ext>
            </a:extLst>
          </p:cNvPr>
          <p:cNvSpPr>
            <a:spLocks noGrp="1"/>
          </p:cNvSpPr>
          <p:nvPr>
            <p:ph type="sldNum" sz="quarter" idx="4"/>
          </p:nvPr>
        </p:nvSpPr>
        <p:spPr>
          <a:xfrm>
            <a:off x="628650" y="4773114"/>
            <a:ext cx="3028950" cy="273844"/>
          </a:xfrm>
          <a:prstGeom prst="rect">
            <a:avLst/>
          </a:prstGeom>
        </p:spPr>
        <p:txBody>
          <a:bodyPr/>
          <a:lstStyle>
            <a:lvl1pPr marL="0" marR="0" indent="0" algn="l" defTabSz="685595" rtl="0" eaLnBrk="1" fontAlgn="auto" latinLnBrk="0" hangingPunct="1">
              <a:lnSpc>
                <a:spcPct val="100000"/>
              </a:lnSpc>
              <a:spcBef>
                <a:spcPts val="0"/>
              </a:spcBef>
              <a:spcAft>
                <a:spcPts val="0"/>
              </a:spcAft>
              <a:buClrTx/>
              <a:buSzTx/>
              <a:buFontTx/>
              <a:buNone/>
              <a:tabLst/>
              <a:defRPr sz="750">
                <a:solidFill>
                  <a:schemeClr val="bg2"/>
                </a:solidFill>
                <a:latin typeface="Arial" panose="020B0604020202020204" pitchFamily="34" charset="0"/>
                <a:cs typeface="Arial" panose="020B0604020202020204" pitchFamily="34" charset="0"/>
              </a:defRPr>
            </a:lvl1pPr>
          </a:lstStyle>
          <a:p>
            <a:pPr>
              <a:defRPr/>
            </a:pPr>
            <a:r>
              <a:rPr lang="en-US">
                <a:latin typeface="Arial Regular"/>
                <a:ea typeface="Zoram ldsLat" charset="0"/>
                <a:cs typeface="Zoram ldsLat" charset="0"/>
              </a:rPr>
              <a:t>OPTIONAL FOOTER FOR ANNOTATIONS</a:t>
            </a:r>
          </a:p>
        </p:txBody>
      </p:sp>
    </p:spTree>
    <p:extLst>
      <p:ext uri="{BB962C8B-B14F-4D97-AF65-F5344CB8AC3E}">
        <p14:creationId xmlns:p14="http://schemas.microsoft.com/office/powerpoint/2010/main" val="3508561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Section Header 3">
    <p:bg>
      <p:bgPr>
        <a:solidFill>
          <a:schemeClr val="tx2"/>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416536" y="542925"/>
            <a:ext cx="6301621" cy="1514475"/>
          </a:xfrm>
        </p:spPr>
        <p:txBody>
          <a:bodyPr anchor="b">
            <a:normAutofit/>
          </a:bodyPr>
          <a:lstStyle>
            <a:lvl1pPr algn="l">
              <a:lnSpc>
                <a:spcPct val="100000"/>
              </a:lnSpc>
              <a:defRPr sz="2999">
                <a:solidFill>
                  <a:schemeClr val="bg1"/>
                </a:solidFill>
              </a:defRPr>
            </a:lvl1pPr>
          </a:lstStyle>
          <a:p>
            <a:r>
              <a:rPr lang="en-US"/>
              <a:t>Click to edit Master title style</a:t>
            </a:r>
          </a:p>
        </p:txBody>
      </p:sp>
      <p:sp>
        <p:nvSpPr>
          <p:cNvPr id="7" name="Text Placeholder 2"/>
          <p:cNvSpPr>
            <a:spLocks noGrp="1"/>
          </p:cNvSpPr>
          <p:nvPr>
            <p:ph type="body" idx="1"/>
          </p:nvPr>
        </p:nvSpPr>
        <p:spPr>
          <a:xfrm>
            <a:off x="1416536" y="2166965"/>
            <a:ext cx="6301621" cy="1125140"/>
          </a:xfrm>
        </p:spPr>
        <p:txBody>
          <a:bodyPr>
            <a:normAutofit/>
          </a:bodyPr>
          <a:lstStyle>
            <a:lvl1pPr marL="0" indent="0" algn="l">
              <a:lnSpc>
                <a:spcPct val="100000"/>
              </a:lnSpc>
              <a:buNone/>
              <a:defRPr sz="2099" b="0" i="0">
                <a:solidFill>
                  <a:schemeClr val="bg1"/>
                </a:solidFill>
                <a:latin typeface="Arial Regular" charset="0"/>
                <a:ea typeface="Arial Regular" charset="0"/>
                <a:cs typeface="Arial Regular" charset="0"/>
              </a:defRPr>
            </a:lvl1pPr>
            <a:lvl2pPr marL="342797" indent="0">
              <a:buNone/>
              <a:defRPr sz="1499">
                <a:solidFill>
                  <a:schemeClr val="tx1">
                    <a:tint val="75000"/>
                  </a:schemeClr>
                </a:solidFill>
              </a:defRPr>
            </a:lvl2pPr>
            <a:lvl3pPr marL="685595" indent="0">
              <a:buNone/>
              <a:defRPr sz="1349">
                <a:solidFill>
                  <a:schemeClr val="tx1">
                    <a:tint val="75000"/>
                  </a:schemeClr>
                </a:solidFill>
              </a:defRPr>
            </a:lvl3pPr>
            <a:lvl4pPr marL="1028392" indent="0">
              <a:buNone/>
              <a:defRPr sz="1200">
                <a:solidFill>
                  <a:schemeClr val="tx1">
                    <a:tint val="75000"/>
                  </a:schemeClr>
                </a:solidFill>
              </a:defRPr>
            </a:lvl4pPr>
            <a:lvl5pPr marL="1371188" indent="0">
              <a:buNone/>
              <a:defRPr sz="1200">
                <a:solidFill>
                  <a:schemeClr val="tx1">
                    <a:tint val="75000"/>
                  </a:schemeClr>
                </a:solidFill>
              </a:defRPr>
            </a:lvl5pPr>
            <a:lvl6pPr marL="1713986" indent="0">
              <a:buNone/>
              <a:defRPr sz="1200">
                <a:solidFill>
                  <a:schemeClr val="tx1">
                    <a:tint val="75000"/>
                  </a:schemeClr>
                </a:solidFill>
              </a:defRPr>
            </a:lvl6pPr>
            <a:lvl7pPr marL="2056783" indent="0">
              <a:buNone/>
              <a:defRPr sz="1200">
                <a:solidFill>
                  <a:schemeClr val="tx1">
                    <a:tint val="75000"/>
                  </a:schemeClr>
                </a:solidFill>
              </a:defRPr>
            </a:lvl7pPr>
            <a:lvl8pPr marL="2399580" indent="0">
              <a:buNone/>
              <a:defRPr sz="1200">
                <a:solidFill>
                  <a:schemeClr val="tx1">
                    <a:tint val="75000"/>
                  </a:schemeClr>
                </a:solidFill>
              </a:defRPr>
            </a:lvl8pPr>
            <a:lvl9pPr marL="2742377" indent="0">
              <a:buNone/>
              <a:defRPr sz="1200">
                <a:solidFill>
                  <a:schemeClr val="tx1">
                    <a:tint val="75000"/>
                  </a:schemeClr>
                </a:solidFill>
              </a:defRPr>
            </a:lvl9pPr>
          </a:lstStyle>
          <a:p>
            <a:pPr lvl="0"/>
            <a:r>
              <a:rPr lang="en-US"/>
              <a:t>Click to edit Master text styles</a:t>
            </a:r>
          </a:p>
        </p:txBody>
      </p:sp>
      <p:pic>
        <p:nvPicPr>
          <p:cNvPr id="8" name="Picture 7"/>
          <p:cNvPicPr>
            <a:picLocks noChangeAspect="1"/>
          </p:cNvPicPr>
          <p:nvPr userDrawn="1"/>
        </p:nvPicPr>
        <p:blipFill>
          <a:blip r:embed="rId2" cstate="screen">
            <a:alphaModFix amt="50000"/>
            <a:extLst>
              <a:ext uri="{28A0092B-C50C-407E-A947-70E740481C1C}">
                <a14:useLocalDpi xmlns:a14="http://schemas.microsoft.com/office/drawing/2010/main"/>
              </a:ext>
            </a:extLst>
          </a:blip>
          <a:stretch>
            <a:fillRect/>
          </a:stretch>
        </p:blipFill>
        <p:spPr>
          <a:xfrm rot="5400000" flipH="1" flipV="1">
            <a:off x="-1905298" y="1905300"/>
            <a:ext cx="5143500" cy="1332902"/>
          </a:xfrm>
          <a:prstGeom prst="rect">
            <a:avLst/>
          </a:prstGeom>
        </p:spPr>
      </p:pic>
      <p:sp>
        <p:nvSpPr>
          <p:cNvPr id="11" name="Footer Placeholder 12">
            <a:extLst>
              <a:ext uri="{FF2B5EF4-FFF2-40B4-BE49-F238E27FC236}">
                <a16:creationId xmlns:a16="http://schemas.microsoft.com/office/drawing/2014/main" id="{872333FE-E5F3-B64F-97A0-0F1B4B387A14}"/>
              </a:ext>
            </a:extLst>
          </p:cNvPr>
          <p:cNvSpPr>
            <a:spLocks noGrp="1"/>
          </p:cNvSpPr>
          <p:nvPr>
            <p:ph type="ftr" sz="quarter" idx="3"/>
          </p:nvPr>
        </p:nvSpPr>
        <p:spPr>
          <a:xfrm>
            <a:off x="3657600" y="4773114"/>
            <a:ext cx="1828800" cy="273844"/>
          </a:xfrm>
          <a:prstGeom prst="rect">
            <a:avLst/>
          </a:prstGeom>
        </p:spPr>
        <p:txBody>
          <a:bodyPr/>
          <a:lstStyle>
            <a:lvl1pPr algn="ctr">
              <a:defRPr sz="750" b="0" i="0">
                <a:solidFill>
                  <a:schemeClr val="bg2"/>
                </a:solidFill>
                <a:latin typeface="Calibri" panose="020F0502020204030204" pitchFamily="34" charset="0"/>
                <a:cs typeface="Calibri" panose="020F0502020204030204" pitchFamily="34" charset="0"/>
              </a:defRPr>
            </a:lvl1pPr>
          </a:lstStyle>
          <a:p>
            <a:endParaRPr lang="en-US"/>
          </a:p>
        </p:txBody>
      </p:sp>
      <p:sp>
        <p:nvSpPr>
          <p:cNvPr id="12" name="Slide Number Placeholder 13">
            <a:extLst>
              <a:ext uri="{FF2B5EF4-FFF2-40B4-BE49-F238E27FC236}">
                <a16:creationId xmlns:a16="http://schemas.microsoft.com/office/drawing/2014/main" id="{3ED72B43-DB97-854E-A2A2-1EE0B051E3CF}"/>
              </a:ext>
            </a:extLst>
          </p:cNvPr>
          <p:cNvSpPr>
            <a:spLocks noGrp="1"/>
          </p:cNvSpPr>
          <p:nvPr>
            <p:ph type="sldNum" sz="quarter" idx="4"/>
          </p:nvPr>
        </p:nvSpPr>
        <p:spPr>
          <a:xfrm>
            <a:off x="628650" y="4773114"/>
            <a:ext cx="3028950" cy="273844"/>
          </a:xfrm>
          <a:prstGeom prst="rect">
            <a:avLst/>
          </a:prstGeom>
        </p:spPr>
        <p:txBody>
          <a:bodyPr/>
          <a:lstStyle>
            <a:lvl1pPr marL="0" marR="0" indent="0" algn="l" defTabSz="685595" rtl="0" eaLnBrk="1" fontAlgn="auto" latinLnBrk="0" hangingPunct="1">
              <a:lnSpc>
                <a:spcPct val="100000"/>
              </a:lnSpc>
              <a:spcBef>
                <a:spcPts val="0"/>
              </a:spcBef>
              <a:spcAft>
                <a:spcPts val="0"/>
              </a:spcAft>
              <a:buClrTx/>
              <a:buSzTx/>
              <a:buFontTx/>
              <a:buNone/>
              <a:tabLst/>
              <a:defRPr sz="750">
                <a:solidFill>
                  <a:schemeClr val="bg2"/>
                </a:solidFill>
                <a:latin typeface="Arial" panose="020B0604020202020204" pitchFamily="34" charset="0"/>
                <a:cs typeface="Arial" panose="020B0604020202020204" pitchFamily="34" charset="0"/>
              </a:defRPr>
            </a:lvl1pPr>
          </a:lstStyle>
          <a:p>
            <a:pPr>
              <a:defRPr/>
            </a:pPr>
            <a:r>
              <a:rPr lang="en-US">
                <a:latin typeface="Arial Regular"/>
                <a:ea typeface="Zoram ldsLat" charset="0"/>
                <a:cs typeface="Zoram ldsLat" charset="0"/>
              </a:rPr>
              <a:t>OPTIONAL FOOTER FOR ANNOTATIONS</a:t>
            </a:r>
          </a:p>
        </p:txBody>
      </p:sp>
    </p:spTree>
    <p:extLst>
      <p:ext uri="{BB962C8B-B14F-4D97-AF65-F5344CB8AC3E}">
        <p14:creationId xmlns:p14="http://schemas.microsoft.com/office/powerpoint/2010/main" val="27868015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530750"/>
            <a:ext cx="7886700" cy="673872"/>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1" y="1369219"/>
            <a:ext cx="3886200" cy="3263504"/>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12">
            <a:extLst>
              <a:ext uri="{FF2B5EF4-FFF2-40B4-BE49-F238E27FC236}">
                <a16:creationId xmlns:a16="http://schemas.microsoft.com/office/drawing/2014/main" id="{7A907074-5C66-E243-8B67-889A646954BB}"/>
              </a:ext>
            </a:extLst>
          </p:cNvPr>
          <p:cNvSpPr>
            <a:spLocks noGrp="1"/>
          </p:cNvSpPr>
          <p:nvPr>
            <p:ph type="ftr" sz="quarter" idx="3"/>
          </p:nvPr>
        </p:nvSpPr>
        <p:spPr>
          <a:xfrm>
            <a:off x="3657600" y="4773114"/>
            <a:ext cx="1828800" cy="273844"/>
          </a:xfrm>
          <a:prstGeom prst="rect">
            <a:avLst/>
          </a:prstGeom>
        </p:spPr>
        <p:txBody>
          <a:bodyPr/>
          <a:lstStyle>
            <a:lvl1pPr algn="ctr">
              <a:defRPr sz="750" b="0" i="0">
                <a:solidFill>
                  <a:schemeClr val="tx2"/>
                </a:solidFill>
                <a:latin typeface="Calibri" panose="020F0502020204030204" pitchFamily="34" charset="0"/>
                <a:cs typeface="Calibri" panose="020F0502020204030204" pitchFamily="34" charset="0"/>
              </a:defRPr>
            </a:lvl1pPr>
          </a:lstStyle>
          <a:p>
            <a:endParaRPr lang="en-US"/>
          </a:p>
        </p:txBody>
      </p:sp>
      <p:sp>
        <p:nvSpPr>
          <p:cNvPr id="10" name="Slide Number Placeholder 13">
            <a:extLst>
              <a:ext uri="{FF2B5EF4-FFF2-40B4-BE49-F238E27FC236}">
                <a16:creationId xmlns:a16="http://schemas.microsoft.com/office/drawing/2014/main" id="{A2D18C9C-C5FD-0E44-AC26-FD305BFCEA33}"/>
              </a:ext>
            </a:extLst>
          </p:cNvPr>
          <p:cNvSpPr>
            <a:spLocks noGrp="1"/>
          </p:cNvSpPr>
          <p:nvPr>
            <p:ph type="sldNum" sz="quarter" idx="4"/>
          </p:nvPr>
        </p:nvSpPr>
        <p:spPr>
          <a:xfrm>
            <a:off x="628650" y="4773114"/>
            <a:ext cx="3028950" cy="273844"/>
          </a:xfrm>
          <a:prstGeom prst="rect">
            <a:avLst/>
          </a:prstGeom>
        </p:spPr>
        <p:txBody>
          <a:bodyPr/>
          <a:lstStyle>
            <a:lvl1pPr marL="0" marR="0" indent="0" algn="l" defTabSz="685595" rtl="0" eaLnBrk="1" fontAlgn="auto" latinLnBrk="0" hangingPunct="1">
              <a:lnSpc>
                <a:spcPct val="100000"/>
              </a:lnSpc>
              <a:spcBef>
                <a:spcPts val="0"/>
              </a:spcBef>
              <a:spcAft>
                <a:spcPts val="0"/>
              </a:spcAft>
              <a:buClrTx/>
              <a:buSzTx/>
              <a:buFontTx/>
              <a:buNone/>
              <a:tabLst/>
              <a:defRPr sz="750">
                <a:solidFill>
                  <a:schemeClr val="bg2">
                    <a:lumMod val="50000"/>
                  </a:schemeClr>
                </a:solidFill>
                <a:latin typeface="Arial" panose="020B0604020202020204" pitchFamily="34" charset="0"/>
                <a:cs typeface="Arial" panose="020B0604020202020204" pitchFamily="34" charset="0"/>
              </a:defRPr>
            </a:lvl1pPr>
          </a:lstStyle>
          <a:p>
            <a:pPr>
              <a:defRPr/>
            </a:pPr>
            <a:r>
              <a:rPr lang="en-US">
                <a:solidFill>
                  <a:schemeClr val="tx1">
                    <a:tint val="75000"/>
                  </a:schemeClr>
                </a:solidFill>
                <a:latin typeface="Arial Regular"/>
                <a:ea typeface="Zoram ldsLat" charset="0"/>
                <a:cs typeface="Zoram ldsLat" charset="0"/>
              </a:rPr>
              <a:t>OPTIONAL FOOTER FOR ANNOTATIONS</a:t>
            </a:r>
            <a:endParaRPr lang="en-US">
              <a:latin typeface="Arial Regular"/>
              <a:ea typeface="Zoram ldsLat" charset="0"/>
              <a:cs typeface="Zoram ldsLat" charset="0"/>
            </a:endParaRPr>
          </a:p>
        </p:txBody>
      </p:sp>
    </p:spTree>
    <p:extLst>
      <p:ext uri="{BB962C8B-B14F-4D97-AF65-F5344CB8AC3E}">
        <p14:creationId xmlns:p14="http://schemas.microsoft.com/office/powerpoint/2010/main" val="3239425951"/>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mparison">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530751"/>
            <a:ext cx="7886700" cy="737266"/>
          </a:xfrm>
          <a:prstGeom prst="rect">
            <a:avLst/>
          </a:prstGeom>
        </p:spPr>
        <p:txBody>
          <a:bodyPr/>
          <a:lstStyle/>
          <a:p>
            <a:r>
              <a:rPr lang="en-US"/>
              <a:t>Click to edit Master title style</a:t>
            </a:r>
          </a:p>
        </p:txBody>
      </p:sp>
      <p:sp>
        <p:nvSpPr>
          <p:cNvPr id="3" name="Text Placeholder 2"/>
          <p:cNvSpPr>
            <a:spLocks noGrp="1"/>
          </p:cNvSpPr>
          <p:nvPr>
            <p:ph type="body" idx="1" hasCustomPrompt="1"/>
          </p:nvPr>
        </p:nvSpPr>
        <p:spPr>
          <a:xfrm>
            <a:off x="629841" y="1268015"/>
            <a:ext cx="7885509" cy="801528"/>
          </a:xfrm>
          <a:prstGeom prst="rect">
            <a:avLst/>
          </a:prstGeom>
        </p:spPr>
        <p:txBody>
          <a:bodyPr anchor="b"/>
          <a:lstStyle>
            <a:lvl1pPr marL="0" indent="0">
              <a:buNone/>
              <a:defRPr sz="1799" b="0" i="0" baseline="0">
                <a:latin typeface="Arial Regular"/>
                <a:ea typeface="Arial Regular"/>
                <a:cs typeface="Arial Regular"/>
              </a:defRPr>
            </a:lvl1pPr>
            <a:lvl2pPr marL="342797" indent="0">
              <a:buNone/>
              <a:defRPr sz="1499" b="1"/>
            </a:lvl2pPr>
            <a:lvl3pPr marL="685595" indent="0">
              <a:buNone/>
              <a:defRPr sz="1349" b="1"/>
            </a:lvl3pPr>
            <a:lvl4pPr marL="1028392" indent="0">
              <a:buNone/>
              <a:defRPr sz="1200" b="1"/>
            </a:lvl4pPr>
            <a:lvl5pPr marL="1371188" indent="0">
              <a:buNone/>
              <a:defRPr sz="1200" b="1"/>
            </a:lvl5pPr>
            <a:lvl6pPr marL="1713986" indent="0">
              <a:buNone/>
              <a:defRPr sz="1200" b="1"/>
            </a:lvl6pPr>
            <a:lvl7pPr marL="2056783" indent="0">
              <a:buNone/>
              <a:defRPr sz="1200" b="1"/>
            </a:lvl7pPr>
            <a:lvl8pPr marL="2399580" indent="0">
              <a:buNone/>
              <a:defRPr sz="1200" b="1"/>
            </a:lvl8pPr>
            <a:lvl9pPr marL="2742377" indent="0">
              <a:buNone/>
              <a:defRPr sz="1200" b="1"/>
            </a:lvl9pPr>
          </a:lstStyle>
          <a:p>
            <a:pPr lvl="0"/>
            <a:r>
              <a:rPr lang="en-US"/>
              <a:t>Sample text</a:t>
            </a:r>
          </a:p>
        </p:txBody>
      </p:sp>
      <p:sp>
        <p:nvSpPr>
          <p:cNvPr id="4" name="Content Placeholder 3"/>
          <p:cNvSpPr>
            <a:spLocks noGrp="1"/>
          </p:cNvSpPr>
          <p:nvPr>
            <p:ph sz="half" idx="2"/>
          </p:nvPr>
        </p:nvSpPr>
        <p:spPr>
          <a:xfrm>
            <a:off x="629841" y="2529267"/>
            <a:ext cx="7885509" cy="2112980"/>
          </a:xfrm>
          <a:prstGeom prst="rect">
            <a:avLst/>
          </a:prstGeom>
        </p:spPr>
        <p:txBody>
          <a:bodyPr/>
          <a:lstStyle>
            <a:lvl1pPr marL="342797" indent="-342797">
              <a:lnSpc>
                <a:spcPct val="100000"/>
              </a:lnSpc>
              <a:buFont typeface="Arial"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p:nvPr userDrawn="1"/>
        </p:nvSpPr>
        <p:spPr>
          <a:xfrm>
            <a:off x="628650" y="2194559"/>
            <a:ext cx="7886700" cy="357662"/>
          </a:xfrm>
          <a:prstGeom prst="rect">
            <a:avLst/>
          </a:prstGeom>
          <a:noFill/>
        </p:spPr>
        <p:txBody>
          <a:bodyPr wrap="square" rtlCol="0">
            <a:spAutoFit/>
          </a:bodyPr>
          <a:lstStyle/>
          <a:p>
            <a:r>
              <a:rPr lang="en-US" sz="1724" b="0" i="0" err="1">
                <a:solidFill>
                  <a:schemeClr val="tx2"/>
                </a:solidFill>
                <a:latin typeface="Palatino Regular"/>
                <a:ea typeface="McKay ldsLat" charset="0"/>
                <a:cs typeface="McKay ldsLat" charset="0"/>
              </a:rPr>
              <a:t>Sub</a:t>
            </a:r>
            <a:r>
              <a:rPr lang="en-US" sz="1724" b="0" i="0" baseline="0" err="1">
                <a:solidFill>
                  <a:schemeClr val="tx2"/>
                </a:solidFill>
                <a:latin typeface="Palatino Regular"/>
                <a:ea typeface="McKay ldsLat" charset="0"/>
                <a:cs typeface="McKay ldsLat" charset="0"/>
              </a:rPr>
              <a:t>header</a:t>
            </a:r>
            <a:endParaRPr lang="en-US" sz="1724" b="0" i="0">
              <a:solidFill>
                <a:schemeClr val="tx2"/>
              </a:solidFill>
              <a:latin typeface="Palatino Regular"/>
              <a:ea typeface="McKay ldsLat" charset="0"/>
              <a:cs typeface="McKay ldsLat" charset="0"/>
            </a:endParaRPr>
          </a:p>
        </p:txBody>
      </p:sp>
      <p:sp>
        <p:nvSpPr>
          <p:cNvPr id="9" name="Footer Placeholder 12">
            <a:extLst>
              <a:ext uri="{FF2B5EF4-FFF2-40B4-BE49-F238E27FC236}">
                <a16:creationId xmlns:a16="http://schemas.microsoft.com/office/drawing/2014/main" id="{D68C2A09-1582-4341-B46B-64AF88E75D57}"/>
              </a:ext>
            </a:extLst>
          </p:cNvPr>
          <p:cNvSpPr>
            <a:spLocks noGrp="1"/>
          </p:cNvSpPr>
          <p:nvPr>
            <p:ph type="ftr" sz="quarter" idx="3"/>
          </p:nvPr>
        </p:nvSpPr>
        <p:spPr>
          <a:xfrm>
            <a:off x="3657600" y="4773114"/>
            <a:ext cx="1828800" cy="273844"/>
          </a:xfrm>
          <a:prstGeom prst="rect">
            <a:avLst/>
          </a:prstGeom>
        </p:spPr>
        <p:txBody>
          <a:bodyPr/>
          <a:lstStyle>
            <a:lvl1pPr algn="ctr">
              <a:defRPr sz="750" b="0" i="0">
                <a:solidFill>
                  <a:schemeClr val="tx2"/>
                </a:solidFill>
                <a:latin typeface="Calibri" panose="020F0502020204030204" pitchFamily="34" charset="0"/>
                <a:cs typeface="Calibri" panose="020F0502020204030204" pitchFamily="34" charset="0"/>
              </a:defRPr>
            </a:lvl1pPr>
          </a:lstStyle>
          <a:p>
            <a:endParaRPr lang="en-US"/>
          </a:p>
        </p:txBody>
      </p:sp>
      <p:sp>
        <p:nvSpPr>
          <p:cNvPr id="11" name="Slide Number Placeholder 13">
            <a:extLst>
              <a:ext uri="{FF2B5EF4-FFF2-40B4-BE49-F238E27FC236}">
                <a16:creationId xmlns:a16="http://schemas.microsoft.com/office/drawing/2014/main" id="{4DE20AB0-8C97-D74D-B9A8-BBC1927A8073}"/>
              </a:ext>
            </a:extLst>
          </p:cNvPr>
          <p:cNvSpPr>
            <a:spLocks noGrp="1"/>
          </p:cNvSpPr>
          <p:nvPr>
            <p:ph type="sldNum" sz="quarter" idx="4"/>
          </p:nvPr>
        </p:nvSpPr>
        <p:spPr>
          <a:xfrm>
            <a:off x="628650" y="4773114"/>
            <a:ext cx="3028950" cy="273844"/>
          </a:xfrm>
          <a:prstGeom prst="rect">
            <a:avLst/>
          </a:prstGeom>
        </p:spPr>
        <p:txBody>
          <a:bodyPr/>
          <a:lstStyle>
            <a:lvl1pPr marL="0" marR="0" indent="0" algn="l" defTabSz="685595" rtl="0" eaLnBrk="1" fontAlgn="auto" latinLnBrk="0" hangingPunct="1">
              <a:lnSpc>
                <a:spcPct val="100000"/>
              </a:lnSpc>
              <a:spcBef>
                <a:spcPts val="0"/>
              </a:spcBef>
              <a:spcAft>
                <a:spcPts val="0"/>
              </a:spcAft>
              <a:buClrTx/>
              <a:buSzTx/>
              <a:buFontTx/>
              <a:buNone/>
              <a:tabLst/>
              <a:defRPr sz="750">
                <a:solidFill>
                  <a:schemeClr val="bg2">
                    <a:lumMod val="50000"/>
                  </a:schemeClr>
                </a:solidFill>
                <a:latin typeface="Arial" panose="020B0604020202020204" pitchFamily="34" charset="0"/>
                <a:cs typeface="Arial" panose="020B0604020202020204" pitchFamily="34" charset="0"/>
              </a:defRPr>
            </a:lvl1pPr>
          </a:lstStyle>
          <a:p>
            <a:pPr>
              <a:defRPr/>
            </a:pPr>
            <a:r>
              <a:rPr lang="en-US">
                <a:solidFill>
                  <a:schemeClr val="tx1">
                    <a:tint val="75000"/>
                  </a:schemeClr>
                </a:solidFill>
                <a:latin typeface="Arial Regular"/>
                <a:ea typeface="Zoram ldsLat" charset="0"/>
                <a:cs typeface="Zoram ldsLat" charset="0"/>
              </a:rPr>
              <a:t>OPTIONAL FOOTER FOR ANNOTATIONS</a:t>
            </a:r>
            <a:endParaRPr lang="en-US">
              <a:latin typeface="Arial Regular"/>
              <a:ea typeface="Zoram ldsLat" charset="0"/>
              <a:cs typeface="Zoram ldsLat" charset="0"/>
            </a:endParaRPr>
          </a:p>
        </p:txBody>
      </p:sp>
    </p:spTree>
    <p:extLst>
      <p:ext uri="{BB962C8B-B14F-4D97-AF65-F5344CB8AC3E}">
        <p14:creationId xmlns:p14="http://schemas.microsoft.com/office/powerpoint/2010/main" val="521679477"/>
      </p:ext>
    </p:extLst>
  </p:cSld>
  <p:clrMapOvr>
    <a:overrideClrMapping bg1="dk1" tx1="lt1" bg2="dk2" tx2="lt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530750"/>
            <a:ext cx="7886700" cy="673872"/>
          </a:xfrm>
          <a:prstGeom prst="rect">
            <a:avLst/>
          </a:prstGeom>
        </p:spPr>
        <p:txBody>
          <a:bodyPr/>
          <a:lstStyle/>
          <a:p>
            <a:r>
              <a:rPr lang="en-US"/>
              <a:t>Click to edit Master title style</a:t>
            </a:r>
          </a:p>
        </p:txBody>
      </p:sp>
      <p:sp>
        <p:nvSpPr>
          <p:cNvPr id="6" name="Footer Placeholder 12">
            <a:extLst>
              <a:ext uri="{FF2B5EF4-FFF2-40B4-BE49-F238E27FC236}">
                <a16:creationId xmlns:a16="http://schemas.microsoft.com/office/drawing/2014/main" id="{8517FD4A-4181-DB4F-819B-7D24B6CE9B6C}"/>
              </a:ext>
            </a:extLst>
          </p:cNvPr>
          <p:cNvSpPr>
            <a:spLocks noGrp="1"/>
          </p:cNvSpPr>
          <p:nvPr>
            <p:ph type="ftr" sz="quarter" idx="3"/>
          </p:nvPr>
        </p:nvSpPr>
        <p:spPr>
          <a:xfrm>
            <a:off x="3657600" y="4773114"/>
            <a:ext cx="1828800" cy="273844"/>
          </a:xfrm>
          <a:prstGeom prst="rect">
            <a:avLst/>
          </a:prstGeom>
        </p:spPr>
        <p:txBody>
          <a:bodyPr/>
          <a:lstStyle>
            <a:lvl1pPr algn="ctr">
              <a:defRPr sz="750" b="0" i="0">
                <a:solidFill>
                  <a:schemeClr val="tx2"/>
                </a:solidFill>
                <a:latin typeface="Calibri" panose="020F0502020204030204" pitchFamily="34" charset="0"/>
                <a:cs typeface="Calibri" panose="020F0502020204030204" pitchFamily="34" charset="0"/>
              </a:defRPr>
            </a:lvl1pPr>
          </a:lstStyle>
          <a:p>
            <a:endParaRPr lang="en-US"/>
          </a:p>
        </p:txBody>
      </p:sp>
      <p:sp>
        <p:nvSpPr>
          <p:cNvPr id="7" name="Slide Number Placeholder 13">
            <a:extLst>
              <a:ext uri="{FF2B5EF4-FFF2-40B4-BE49-F238E27FC236}">
                <a16:creationId xmlns:a16="http://schemas.microsoft.com/office/drawing/2014/main" id="{54A71D32-FCFE-F74E-A448-6DB7279F7961}"/>
              </a:ext>
            </a:extLst>
          </p:cNvPr>
          <p:cNvSpPr>
            <a:spLocks noGrp="1"/>
          </p:cNvSpPr>
          <p:nvPr>
            <p:ph type="sldNum" sz="quarter" idx="4"/>
          </p:nvPr>
        </p:nvSpPr>
        <p:spPr>
          <a:xfrm>
            <a:off x="628650" y="4773114"/>
            <a:ext cx="3028950" cy="273844"/>
          </a:xfrm>
          <a:prstGeom prst="rect">
            <a:avLst/>
          </a:prstGeom>
        </p:spPr>
        <p:txBody>
          <a:bodyPr/>
          <a:lstStyle>
            <a:lvl1pPr marL="0" marR="0" indent="0" algn="l" defTabSz="685595" rtl="0" eaLnBrk="1" fontAlgn="auto" latinLnBrk="0" hangingPunct="1">
              <a:lnSpc>
                <a:spcPct val="100000"/>
              </a:lnSpc>
              <a:spcBef>
                <a:spcPts val="0"/>
              </a:spcBef>
              <a:spcAft>
                <a:spcPts val="0"/>
              </a:spcAft>
              <a:buClrTx/>
              <a:buSzTx/>
              <a:buFontTx/>
              <a:buNone/>
              <a:tabLst/>
              <a:defRPr sz="750">
                <a:solidFill>
                  <a:schemeClr val="bg2">
                    <a:lumMod val="50000"/>
                  </a:schemeClr>
                </a:solidFill>
                <a:latin typeface="Arial" panose="020B0604020202020204" pitchFamily="34" charset="0"/>
                <a:cs typeface="Arial" panose="020B0604020202020204" pitchFamily="34" charset="0"/>
              </a:defRPr>
            </a:lvl1pPr>
          </a:lstStyle>
          <a:p>
            <a:pPr>
              <a:defRPr/>
            </a:pPr>
            <a:r>
              <a:rPr lang="en-US">
                <a:solidFill>
                  <a:schemeClr val="tx1">
                    <a:tint val="75000"/>
                  </a:schemeClr>
                </a:solidFill>
                <a:latin typeface="Arial Regular"/>
                <a:ea typeface="Zoram ldsLat" charset="0"/>
                <a:cs typeface="Zoram ldsLat" charset="0"/>
              </a:rPr>
              <a:t>OPTIONAL FOOTER FOR ANNOTATIONS</a:t>
            </a:r>
            <a:endParaRPr lang="en-US">
              <a:latin typeface="Arial Regular"/>
              <a:ea typeface="Zoram ldsLat" charset="0"/>
              <a:cs typeface="Zoram ldsLat" charset="0"/>
            </a:endParaRPr>
          </a:p>
        </p:txBody>
      </p:sp>
    </p:spTree>
    <p:extLst>
      <p:ext uri="{BB962C8B-B14F-4D97-AF65-F5344CB8AC3E}">
        <p14:creationId xmlns:p14="http://schemas.microsoft.com/office/powerpoint/2010/main" val="1724200157"/>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bg>
      <p:bgRef idx="1003">
        <a:schemeClr val="bg2"/>
      </p:bgRef>
    </p:bg>
    <p:spTree>
      <p:nvGrpSpPr>
        <p:cNvPr id="1" name=""/>
        <p:cNvGrpSpPr/>
        <p:nvPr/>
      </p:nvGrpSpPr>
      <p:grpSpPr>
        <a:xfrm>
          <a:off x="0" y="0"/>
          <a:ext cx="0" cy="0"/>
          <a:chOff x="0" y="0"/>
          <a:chExt cx="0" cy="0"/>
        </a:xfrm>
      </p:grpSpPr>
      <p:sp>
        <p:nvSpPr>
          <p:cNvPr id="5" name="Footer Placeholder 12">
            <a:extLst>
              <a:ext uri="{FF2B5EF4-FFF2-40B4-BE49-F238E27FC236}">
                <a16:creationId xmlns:a16="http://schemas.microsoft.com/office/drawing/2014/main" id="{38438D18-7101-7640-872D-FE4D879E2285}"/>
              </a:ext>
            </a:extLst>
          </p:cNvPr>
          <p:cNvSpPr>
            <a:spLocks noGrp="1"/>
          </p:cNvSpPr>
          <p:nvPr>
            <p:ph type="ftr" sz="quarter" idx="3"/>
          </p:nvPr>
        </p:nvSpPr>
        <p:spPr>
          <a:xfrm>
            <a:off x="3657600" y="4773114"/>
            <a:ext cx="1828800" cy="273844"/>
          </a:xfrm>
          <a:prstGeom prst="rect">
            <a:avLst/>
          </a:prstGeom>
        </p:spPr>
        <p:txBody>
          <a:bodyPr/>
          <a:lstStyle>
            <a:lvl1pPr algn="ctr">
              <a:defRPr sz="750" b="0" i="0">
                <a:solidFill>
                  <a:schemeClr val="tx2"/>
                </a:solidFill>
                <a:latin typeface="Calibri" panose="020F0502020204030204" pitchFamily="34" charset="0"/>
                <a:cs typeface="Calibri" panose="020F0502020204030204" pitchFamily="34" charset="0"/>
              </a:defRPr>
            </a:lvl1pPr>
          </a:lstStyle>
          <a:p>
            <a:endParaRPr lang="en-US"/>
          </a:p>
        </p:txBody>
      </p:sp>
      <p:sp>
        <p:nvSpPr>
          <p:cNvPr id="6" name="Slide Number Placeholder 13">
            <a:extLst>
              <a:ext uri="{FF2B5EF4-FFF2-40B4-BE49-F238E27FC236}">
                <a16:creationId xmlns:a16="http://schemas.microsoft.com/office/drawing/2014/main" id="{DC430C81-92C1-1247-9ABA-50B48C40E4D0}"/>
              </a:ext>
            </a:extLst>
          </p:cNvPr>
          <p:cNvSpPr>
            <a:spLocks noGrp="1"/>
          </p:cNvSpPr>
          <p:nvPr>
            <p:ph type="sldNum" sz="quarter" idx="4"/>
          </p:nvPr>
        </p:nvSpPr>
        <p:spPr>
          <a:xfrm>
            <a:off x="628650" y="4773114"/>
            <a:ext cx="3028950" cy="273844"/>
          </a:xfrm>
          <a:prstGeom prst="rect">
            <a:avLst/>
          </a:prstGeom>
        </p:spPr>
        <p:txBody>
          <a:bodyPr/>
          <a:lstStyle>
            <a:lvl1pPr marL="0" marR="0" indent="0" algn="l" defTabSz="685595" rtl="0" eaLnBrk="1" fontAlgn="auto" latinLnBrk="0" hangingPunct="1">
              <a:lnSpc>
                <a:spcPct val="100000"/>
              </a:lnSpc>
              <a:spcBef>
                <a:spcPts val="0"/>
              </a:spcBef>
              <a:spcAft>
                <a:spcPts val="0"/>
              </a:spcAft>
              <a:buClrTx/>
              <a:buSzTx/>
              <a:buFontTx/>
              <a:buNone/>
              <a:tabLst/>
              <a:defRPr sz="750">
                <a:solidFill>
                  <a:schemeClr val="bg2">
                    <a:lumMod val="50000"/>
                  </a:schemeClr>
                </a:solidFill>
                <a:latin typeface="Arial" panose="020B0604020202020204" pitchFamily="34" charset="0"/>
                <a:cs typeface="Arial" panose="020B0604020202020204" pitchFamily="34" charset="0"/>
              </a:defRPr>
            </a:lvl1pPr>
          </a:lstStyle>
          <a:p>
            <a:pPr>
              <a:defRPr/>
            </a:pPr>
            <a:r>
              <a:rPr lang="en-US">
                <a:solidFill>
                  <a:schemeClr val="tx1">
                    <a:tint val="75000"/>
                  </a:schemeClr>
                </a:solidFill>
                <a:latin typeface="Arial Regular"/>
                <a:ea typeface="Zoram ldsLat" charset="0"/>
                <a:cs typeface="Zoram ldsLat" charset="0"/>
              </a:rPr>
              <a:t>OPTIONAL FOOTER FOR ANNOTATIONS</a:t>
            </a:r>
            <a:endParaRPr lang="en-US">
              <a:latin typeface="Arial Regular"/>
              <a:ea typeface="Zoram ldsLat" charset="0"/>
              <a:cs typeface="Zoram ldsLat" charset="0"/>
            </a:endParaRPr>
          </a:p>
        </p:txBody>
      </p:sp>
    </p:spTree>
    <p:extLst>
      <p:ext uri="{BB962C8B-B14F-4D97-AF65-F5344CB8AC3E}">
        <p14:creationId xmlns:p14="http://schemas.microsoft.com/office/powerpoint/2010/main" val="3192700238"/>
      </p:ext>
    </p:extLst>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9842" y="342900"/>
            <a:ext cx="2949178" cy="1200150"/>
          </a:xfrm>
          <a:prstGeom prst="rect">
            <a:avLst/>
          </a:prstGeom>
        </p:spPr>
        <p:txBody>
          <a:bodyPr anchor="b"/>
          <a:lstStyle>
            <a:lvl1pPr>
              <a:defRPr sz="2399"/>
            </a:lvl1pPr>
          </a:lstStyle>
          <a:p>
            <a:r>
              <a:rPr lang="en-US"/>
              <a:t>Click to edit Master title style</a:t>
            </a:r>
          </a:p>
        </p:txBody>
      </p:sp>
      <p:sp>
        <p:nvSpPr>
          <p:cNvPr id="3" name="Content Placeholder 2"/>
          <p:cNvSpPr>
            <a:spLocks noGrp="1"/>
          </p:cNvSpPr>
          <p:nvPr>
            <p:ph idx="1"/>
          </p:nvPr>
        </p:nvSpPr>
        <p:spPr>
          <a:xfrm>
            <a:off x="3887391" y="740570"/>
            <a:ext cx="4629150" cy="3655219"/>
          </a:xfrm>
          <a:prstGeom prst="rect">
            <a:avLst/>
          </a:prstGeom>
        </p:spPr>
        <p:txBody>
          <a:bodyPr/>
          <a:lstStyle>
            <a:lvl1pPr>
              <a:lnSpc>
                <a:spcPct val="100000"/>
              </a:lnSpc>
              <a:defRPr sz="2399"/>
            </a:lvl1pPr>
            <a:lvl2pPr>
              <a:lnSpc>
                <a:spcPct val="100000"/>
              </a:lnSpc>
              <a:defRPr sz="2099"/>
            </a:lvl2pPr>
            <a:lvl3pPr>
              <a:lnSpc>
                <a:spcPct val="100000"/>
              </a:lnSpc>
              <a:defRPr sz="1799"/>
            </a:lvl3pPr>
            <a:lvl4pPr>
              <a:lnSpc>
                <a:spcPct val="100000"/>
              </a:lnSpc>
              <a:defRPr sz="1499"/>
            </a:lvl4pPr>
            <a:lvl5pPr>
              <a:lnSpc>
                <a:spcPct val="100000"/>
              </a:lnSpc>
              <a:defRPr sz="1499"/>
            </a:lvl5pPr>
            <a:lvl6pPr>
              <a:defRPr sz="1499"/>
            </a:lvl6pPr>
            <a:lvl7pPr>
              <a:defRPr sz="1499"/>
            </a:lvl7pPr>
            <a:lvl8pPr>
              <a:defRPr sz="1499"/>
            </a:lvl8pPr>
            <a:lvl9pPr>
              <a:defRPr sz="14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2" y="1543050"/>
            <a:ext cx="2949178" cy="2858691"/>
          </a:xfrm>
          <a:prstGeom prst="rect">
            <a:avLst/>
          </a:prstGeom>
        </p:spPr>
        <p:txBody>
          <a:bodyPr/>
          <a:lstStyle>
            <a:lvl1pPr marL="0" indent="0">
              <a:buNone/>
              <a:defRPr sz="120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8" name="Footer Placeholder 12">
            <a:extLst>
              <a:ext uri="{FF2B5EF4-FFF2-40B4-BE49-F238E27FC236}">
                <a16:creationId xmlns:a16="http://schemas.microsoft.com/office/drawing/2014/main" id="{9779CB86-940F-194E-9C33-4786C334A740}"/>
              </a:ext>
            </a:extLst>
          </p:cNvPr>
          <p:cNvSpPr>
            <a:spLocks noGrp="1"/>
          </p:cNvSpPr>
          <p:nvPr>
            <p:ph type="ftr" sz="quarter" idx="3"/>
          </p:nvPr>
        </p:nvSpPr>
        <p:spPr>
          <a:xfrm>
            <a:off x="3657600" y="4773114"/>
            <a:ext cx="1828800" cy="273844"/>
          </a:xfrm>
          <a:prstGeom prst="rect">
            <a:avLst/>
          </a:prstGeom>
        </p:spPr>
        <p:txBody>
          <a:bodyPr/>
          <a:lstStyle>
            <a:lvl1pPr algn="ctr">
              <a:defRPr sz="750" b="0" i="0">
                <a:solidFill>
                  <a:schemeClr val="tx2"/>
                </a:solidFill>
                <a:latin typeface="Calibri" panose="020F0502020204030204" pitchFamily="34" charset="0"/>
                <a:cs typeface="Calibri" panose="020F0502020204030204" pitchFamily="34" charset="0"/>
              </a:defRPr>
            </a:lvl1pPr>
          </a:lstStyle>
          <a:p>
            <a:endParaRPr lang="en-US"/>
          </a:p>
        </p:txBody>
      </p:sp>
      <p:sp>
        <p:nvSpPr>
          <p:cNvPr id="9" name="Slide Number Placeholder 13">
            <a:extLst>
              <a:ext uri="{FF2B5EF4-FFF2-40B4-BE49-F238E27FC236}">
                <a16:creationId xmlns:a16="http://schemas.microsoft.com/office/drawing/2014/main" id="{9EF39D9F-F19F-C947-B9A8-626BDFC9E2B0}"/>
              </a:ext>
            </a:extLst>
          </p:cNvPr>
          <p:cNvSpPr>
            <a:spLocks noGrp="1"/>
          </p:cNvSpPr>
          <p:nvPr>
            <p:ph type="sldNum" sz="quarter" idx="4"/>
          </p:nvPr>
        </p:nvSpPr>
        <p:spPr>
          <a:xfrm>
            <a:off x="628650" y="4773114"/>
            <a:ext cx="3028950" cy="273844"/>
          </a:xfrm>
          <a:prstGeom prst="rect">
            <a:avLst/>
          </a:prstGeom>
        </p:spPr>
        <p:txBody>
          <a:bodyPr/>
          <a:lstStyle>
            <a:lvl1pPr marL="0" marR="0" indent="0" algn="l" defTabSz="685595" rtl="0" eaLnBrk="1" fontAlgn="auto" latinLnBrk="0" hangingPunct="1">
              <a:lnSpc>
                <a:spcPct val="100000"/>
              </a:lnSpc>
              <a:spcBef>
                <a:spcPts val="0"/>
              </a:spcBef>
              <a:spcAft>
                <a:spcPts val="0"/>
              </a:spcAft>
              <a:buClrTx/>
              <a:buSzTx/>
              <a:buFontTx/>
              <a:buNone/>
              <a:tabLst/>
              <a:defRPr sz="750">
                <a:solidFill>
                  <a:schemeClr val="bg2">
                    <a:lumMod val="50000"/>
                  </a:schemeClr>
                </a:solidFill>
                <a:latin typeface="Arial" panose="020B0604020202020204" pitchFamily="34" charset="0"/>
                <a:cs typeface="Arial" panose="020B0604020202020204" pitchFamily="34" charset="0"/>
              </a:defRPr>
            </a:lvl1pPr>
          </a:lstStyle>
          <a:p>
            <a:pPr>
              <a:defRPr/>
            </a:pPr>
            <a:r>
              <a:rPr lang="en-US">
                <a:solidFill>
                  <a:schemeClr val="tx1">
                    <a:tint val="75000"/>
                  </a:schemeClr>
                </a:solidFill>
                <a:latin typeface="Arial Regular"/>
                <a:ea typeface="Zoram ldsLat" charset="0"/>
                <a:cs typeface="Zoram ldsLat" charset="0"/>
              </a:rPr>
              <a:t>OPTIONAL FOOTER FOR ANNOTATIONS</a:t>
            </a:r>
            <a:endParaRPr lang="en-US">
              <a:latin typeface="Arial Regular"/>
              <a:ea typeface="Zoram ldsLat" charset="0"/>
              <a:cs typeface="Zoram ldsLat" charset="0"/>
            </a:endParaRPr>
          </a:p>
        </p:txBody>
      </p:sp>
    </p:spTree>
    <p:extLst>
      <p:ext uri="{BB962C8B-B14F-4D97-AF65-F5344CB8AC3E}">
        <p14:creationId xmlns:p14="http://schemas.microsoft.com/office/powerpoint/2010/main" val="258072146"/>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2240554"/>
            <a:ext cx="457200" cy="1034129"/>
          </a:xfrm>
          <a:prstGeom prst="rect">
            <a:avLst/>
          </a:prstGeom>
          <a:noFill/>
        </p:spPr>
        <p:txBody>
          <a:bodyPr wrap="square" lIns="0" tIns="9144" rIns="0" bIns="9144" rtlCol="0" anchor="ctr" anchorCtr="0">
            <a:spAutoFit/>
          </a:bodyPr>
          <a:lstStyle/>
          <a:p>
            <a:r>
              <a:rPr lang="en-US" sz="660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914400"/>
            <a:ext cx="7543800" cy="1614488"/>
          </a:xfrm>
        </p:spPr>
        <p:txBody>
          <a:bodyPr>
            <a:noAutofit/>
          </a:bodyPr>
          <a:lstStyle>
            <a:lvl1pPr>
              <a:defRPr sz="6000">
                <a:solidFill>
                  <a:schemeClr val="tx1"/>
                </a:solidFill>
              </a:defRPr>
            </a:lvl1pPr>
          </a:lstStyle>
          <a:p>
            <a:r>
              <a:rPr lang="en-US"/>
              <a:t>Click to edit Master title style</a:t>
            </a:r>
          </a:p>
        </p:txBody>
      </p:sp>
      <p:sp>
        <p:nvSpPr>
          <p:cNvPr id="3" name="Subtitle 2"/>
          <p:cNvSpPr>
            <a:spLocks noGrp="1"/>
          </p:cNvSpPr>
          <p:nvPr>
            <p:ph type="subTitle" idx="1"/>
          </p:nvPr>
        </p:nvSpPr>
        <p:spPr>
          <a:xfrm>
            <a:off x="2133600" y="2531618"/>
            <a:ext cx="6172200" cy="51435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5" name="Date Placeholder 14"/>
          <p:cNvSpPr>
            <a:spLocks noGrp="1"/>
          </p:cNvSpPr>
          <p:nvPr>
            <p:ph type="dt" sz="half" idx="10"/>
          </p:nvPr>
        </p:nvSpPr>
        <p:spPr/>
        <p:txBody>
          <a:bodyPr/>
          <a:lstStyle/>
          <a:p>
            <a:fld id="{2069C06D-4ED8-42C6-905D-CA84CA1B6CBF}" type="datetime2">
              <a:rPr lang="en-US" smtClean="0"/>
              <a:t>Thursday, January 16, 2025</a:t>
            </a:fld>
            <a:endParaRPr lang="en-US"/>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9842" y="342900"/>
            <a:ext cx="2949178" cy="1200150"/>
          </a:xfrm>
          <a:prstGeom prst="rect">
            <a:avLst/>
          </a:prstGeom>
        </p:spPr>
        <p:txBody>
          <a:bodyPr anchor="b"/>
          <a:lstStyle>
            <a:lvl1pPr>
              <a:defRPr sz="2399"/>
            </a:lvl1pPr>
          </a:lstStyle>
          <a:p>
            <a:r>
              <a:rPr lang="en-US"/>
              <a:t>Click to edit Master title style</a:t>
            </a:r>
          </a:p>
        </p:txBody>
      </p:sp>
      <p:sp>
        <p:nvSpPr>
          <p:cNvPr id="3" name="Picture Placeholder 2"/>
          <p:cNvSpPr>
            <a:spLocks noGrp="1"/>
          </p:cNvSpPr>
          <p:nvPr>
            <p:ph type="pic" idx="1"/>
          </p:nvPr>
        </p:nvSpPr>
        <p:spPr>
          <a:xfrm>
            <a:off x="3887391" y="740570"/>
            <a:ext cx="4629150" cy="3655219"/>
          </a:xfrm>
          <a:prstGeom prst="rect">
            <a:avLst/>
          </a:prstGeom>
        </p:spPr>
        <p:txBody>
          <a:bodyPr/>
          <a:lstStyle>
            <a:lvl1pPr marL="0" indent="0">
              <a:buNone/>
              <a:defRPr sz="2399"/>
            </a:lvl1pPr>
            <a:lvl2pPr marL="342797" indent="0">
              <a:buNone/>
              <a:defRPr sz="2099"/>
            </a:lvl2pPr>
            <a:lvl3pPr marL="685595" indent="0">
              <a:buNone/>
              <a:defRPr sz="1799"/>
            </a:lvl3pPr>
            <a:lvl4pPr marL="1028392" indent="0">
              <a:buNone/>
              <a:defRPr sz="1499"/>
            </a:lvl4pPr>
            <a:lvl5pPr marL="1371188" indent="0">
              <a:buNone/>
              <a:defRPr sz="1499"/>
            </a:lvl5pPr>
            <a:lvl6pPr marL="1713986" indent="0">
              <a:buNone/>
              <a:defRPr sz="1499"/>
            </a:lvl6pPr>
            <a:lvl7pPr marL="2056783" indent="0">
              <a:buNone/>
              <a:defRPr sz="1499"/>
            </a:lvl7pPr>
            <a:lvl8pPr marL="2399580" indent="0">
              <a:buNone/>
              <a:defRPr sz="1499"/>
            </a:lvl8pPr>
            <a:lvl9pPr marL="2742377" indent="0">
              <a:buNone/>
              <a:defRPr sz="1499"/>
            </a:lvl9pPr>
          </a:lstStyle>
          <a:p>
            <a:r>
              <a:rPr lang="en-US"/>
              <a:t>Click icon to add picture</a:t>
            </a:r>
          </a:p>
        </p:txBody>
      </p:sp>
      <p:sp>
        <p:nvSpPr>
          <p:cNvPr id="4" name="Text Placeholder 3"/>
          <p:cNvSpPr>
            <a:spLocks noGrp="1"/>
          </p:cNvSpPr>
          <p:nvPr>
            <p:ph type="body" sz="half" idx="2"/>
          </p:nvPr>
        </p:nvSpPr>
        <p:spPr>
          <a:xfrm>
            <a:off x="629842" y="1543050"/>
            <a:ext cx="2949178" cy="2858691"/>
          </a:xfrm>
          <a:prstGeom prst="rect">
            <a:avLst/>
          </a:prstGeom>
        </p:spPr>
        <p:txBody>
          <a:bodyPr/>
          <a:lstStyle>
            <a:lvl1pPr marL="0" indent="0">
              <a:buNone/>
              <a:defRPr sz="120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8" name="Footer Placeholder 12">
            <a:extLst>
              <a:ext uri="{FF2B5EF4-FFF2-40B4-BE49-F238E27FC236}">
                <a16:creationId xmlns:a16="http://schemas.microsoft.com/office/drawing/2014/main" id="{03AF7095-F5D7-FF4A-9C36-8735FB18FD17}"/>
              </a:ext>
            </a:extLst>
          </p:cNvPr>
          <p:cNvSpPr>
            <a:spLocks noGrp="1"/>
          </p:cNvSpPr>
          <p:nvPr>
            <p:ph type="ftr" sz="quarter" idx="3"/>
          </p:nvPr>
        </p:nvSpPr>
        <p:spPr>
          <a:xfrm>
            <a:off x="3657600" y="4773114"/>
            <a:ext cx="1828800" cy="273844"/>
          </a:xfrm>
          <a:prstGeom prst="rect">
            <a:avLst/>
          </a:prstGeom>
        </p:spPr>
        <p:txBody>
          <a:bodyPr/>
          <a:lstStyle>
            <a:lvl1pPr algn="ctr">
              <a:defRPr sz="750" b="0" i="0">
                <a:solidFill>
                  <a:schemeClr val="tx2"/>
                </a:solidFill>
                <a:latin typeface="Calibri" panose="020F0502020204030204" pitchFamily="34" charset="0"/>
                <a:cs typeface="Calibri" panose="020F0502020204030204" pitchFamily="34" charset="0"/>
              </a:defRPr>
            </a:lvl1pPr>
          </a:lstStyle>
          <a:p>
            <a:endParaRPr lang="en-US"/>
          </a:p>
        </p:txBody>
      </p:sp>
      <p:sp>
        <p:nvSpPr>
          <p:cNvPr id="9" name="Slide Number Placeholder 13">
            <a:extLst>
              <a:ext uri="{FF2B5EF4-FFF2-40B4-BE49-F238E27FC236}">
                <a16:creationId xmlns:a16="http://schemas.microsoft.com/office/drawing/2014/main" id="{312D8F8E-0E5E-D848-8DC8-BFD981BFE10E}"/>
              </a:ext>
            </a:extLst>
          </p:cNvPr>
          <p:cNvSpPr>
            <a:spLocks noGrp="1"/>
          </p:cNvSpPr>
          <p:nvPr>
            <p:ph type="sldNum" sz="quarter" idx="4"/>
          </p:nvPr>
        </p:nvSpPr>
        <p:spPr>
          <a:xfrm>
            <a:off x="628650" y="4773114"/>
            <a:ext cx="3028950" cy="273844"/>
          </a:xfrm>
          <a:prstGeom prst="rect">
            <a:avLst/>
          </a:prstGeom>
        </p:spPr>
        <p:txBody>
          <a:bodyPr/>
          <a:lstStyle>
            <a:lvl1pPr marL="0" marR="0" indent="0" algn="l" defTabSz="685595" rtl="0" eaLnBrk="1" fontAlgn="auto" latinLnBrk="0" hangingPunct="1">
              <a:lnSpc>
                <a:spcPct val="100000"/>
              </a:lnSpc>
              <a:spcBef>
                <a:spcPts val="0"/>
              </a:spcBef>
              <a:spcAft>
                <a:spcPts val="0"/>
              </a:spcAft>
              <a:buClrTx/>
              <a:buSzTx/>
              <a:buFontTx/>
              <a:buNone/>
              <a:tabLst/>
              <a:defRPr sz="750">
                <a:solidFill>
                  <a:schemeClr val="bg2">
                    <a:lumMod val="50000"/>
                  </a:schemeClr>
                </a:solidFill>
                <a:latin typeface="Arial" panose="020B0604020202020204" pitchFamily="34" charset="0"/>
                <a:cs typeface="Arial" panose="020B0604020202020204" pitchFamily="34" charset="0"/>
              </a:defRPr>
            </a:lvl1pPr>
          </a:lstStyle>
          <a:p>
            <a:pPr>
              <a:defRPr/>
            </a:pPr>
            <a:r>
              <a:rPr lang="en-US">
                <a:solidFill>
                  <a:schemeClr val="tx1">
                    <a:tint val="75000"/>
                  </a:schemeClr>
                </a:solidFill>
                <a:latin typeface="Arial Regular"/>
                <a:ea typeface="Zoram ldsLat" charset="0"/>
                <a:cs typeface="Zoram ldsLat" charset="0"/>
              </a:rPr>
              <a:t>OPTIONAL FOOTER FOR ANNOTATIONS</a:t>
            </a:r>
            <a:endParaRPr lang="en-US">
              <a:latin typeface="Arial Regular"/>
              <a:ea typeface="Zoram ldsLat" charset="0"/>
              <a:cs typeface="Zoram ldsLat" charset="0"/>
            </a:endParaRPr>
          </a:p>
        </p:txBody>
      </p:sp>
    </p:spTree>
    <p:extLst>
      <p:ext uri="{BB962C8B-B14F-4D97-AF65-F5344CB8AC3E}">
        <p14:creationId xmlns:p14="http://schemas.microsoft.com/office/powerpoint/2010/main" val="3511552458"/>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530750"/>
            <a:ext cx="7886700" cy="673872"/>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28650" y="1419309"/>
            <a:ext cx="7886700" cy="3213415"/>
          </a:xfrm>
          <a:prstGeom prst="rect">
            <a:avLst/>
          </a:prstGeom>
        </p:spPr>
        <p:txBody>
          <a:bodyPr vert="eaVert"/>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12">
            <a:extLst>
              <a:ext uri="{FF2B5EF4-FFF2-40B4-BE49-F238E27FC236}">
                <a16:creationId xmlns:a16="http://schemas.microsoft.com/office/drawing/2014/main" id="{B8472FC7-F709-E446-9A4E-48669DB7B6CB}"/>
              </a:ext>
            </a:extLst>
          </p:cNvPr>
          <p:cNvSpPr>
            <a:spLocks noGrp="1"/>
          </p:cNvSpPr>
          <p:nvPr>
            <p:ph type="ftr" sz="quarter" idx="3"/>
          </p:nvPr>
        </p:nvSpPr>
        <p:spPr>
          <a:xfrm>
            <a:off x="3657600" y="4773114"/>
            <a:ext cx="1828800" cy="273844"/>
          </a:xfrm>
          <a:prstGeom prst="rect">
            <a:avLst/>
          </a:prstGeom>
        </p:spPr>
        <p:txBody>
          <a:bodyPr/>
          <a:lstStyle>
            <a:lvl1pPr algn="ctr">
              <a:defRPr sz="750" b="0" i="0">
                <a:solidFill>
                  <a:schemeClr val="tx2"/>
                </a:solidFill>
                <a:latin typeface="Calibri" panose="020F0502020204030204" pitchFamily="34" charset="0"/>
                <a:cs typeface="Calibri" panose="020F0502020204030204" pitchFamily="34" charset="0"/>
              </a:defRPr>
            </a:lvl1pPr>
          </a:lstStyle>
          <a:p>
            <a:endParaRPr lang="en-US"/>
          </a:p>
        </p:txBody>
      </p:sp>
      <p:sp>
        <p:nvSpPr>
          <p:cNvPr id="8" name="Slide Number Placeholder 13">
            <a:extLst>
              <a:ext uri="{FF2B5EF4-FFF2-40B4-BE49-F238E27FC236}">
                <a16:creationId xmlns:a16="http://schemas.microsoft.com/office/drawing/2014/main" id="{2D792A84-0F3D-4C41-B041-938C7AEBD0C9}"/>
              </a:ext>
            </a:extLst>
          </p:cNvPr>
          <p:cNvSpPr>
            <a:spLocks noGrp="1"/>
          </p:cNvSpPr>
          <p:nvPr>
            <p:ph type="sldNum" sz="quarter" idx="4"/>
          </p:nvPr>
        </p:nvSpPr>
        <p:spPr>
          <a:xfrm>
            <a:off x="628650" y="4773114"/>
            <a:ext cx="3028950" cy="273844"/>
          </a:xfrm>
          <a:prstGeom prst="rect">
            <a:avLst/>
          </a:prstGeom>
        </p:spPr>
        <p:txBody>
          <a:bodyPr/>
          <a:lstStyle>
            <a:lvl1pPr marL="0" marR="0" indent="0" algn="l" defTabSz="685595" rtl="0" eaLnBrk="1" fontAlgn="auto" latinLnBrk="0" hangingPunct="1">
              <a:lnSpc>
                <a:spcPct val="100000"/>
              </a:lnSpc>
              <a:spcBef>
                <a:spcPts val="0"/>
              </a:spcBef>
              <a:spcAft>
                <a:spcPts val="0"/>
              </a:spcAft>
              <a:buClrTx/>
              <a:buSzTx/>
              <a:buFontTx/>
              <a:buNone/>
              <a:tabLst/>
              <a:defRPr sz="750">
                <a:solidFill>
                  <a:schemeClr val="bg2">
                    <a:lumMod val="50000"/>
                  </a:schemeClr>
                </a:solidFill>
                <a:latin typeface="Arial" panose="020B0604020202020204" pitchFamily="34" charset="0"/>
                <a:cs typeface="Arial" panose="020B0604020202020204" pitchFamily="34" charset="0"/>
              </a:defRPr>
            </a:lvl1pPr>
          </a:lstStyle>
          <a:p>
            <a:pPr>
              <a:defRPr/>
            </a:pPr>
            <a:r>
              <a:rPr lang="en-US">
                <a:solidFill>
                  <a:schemeClr val="tx1">
                    <a:tint val="75000"/>
                  </a:schemeClr>
                </a:solidFill>
                <a:latin typeface="Arial Regular"/>
                <a:ea typeface="Zoram ldsLat" charset="0"/>
                <a:cs typeface="Zoram ldsLat" charset="0"/>
              </a:rPr>
              <a:t>OPTIONAL FOOTER FOR ANNOTATIONS</a:t>
            </a:r>
            <a:endParaRPr lang="en-US">
              <a:latin typeface="Arial Regular"/>
              <a:ea typeface="Zoram ldsLat" charset="0"/>
              <a:cs typeface="Zoram ldsLat" charset="0"/>
            </a:endParaRPr>
          </a:p>
        </p:txBody>
      </p:sp>
    </p:spTree>
    <p:extLst>
      <p:ext uri="{BB962C8B-B14F-4D97-AF65-F5344CB8AC3E}">
        <p14:creationId xmlns:p14="http://schemas.microsoft.com/office/powerpoint/2010/main" val="6537172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12">
            <a:extLst>
              <a:ext uri="{FF2B5EF4-FFF2-40B4-BE49-F238E27FC236}">
                <a16:creationId xmlns:a16="http://schemas.microsoft.com/office/drawing/2014/main" id="{BED38056-7B63-3D4A-A815-E55C626C1CA2}"/>
              </a:ext>
            </a:extLst>
          </p:cNvPr>
          <p:cNvSpPr>
            <a:spLocks noGrp="1"/>
          </p:cNvSpPr>
          <p:nvPr>
            <p:ph type="ftr" sz="quarter" idx="3"/>
          </p:nvPr>
        </p:nvSpPr>
        <p:spPr>
          <a:xfrm>
            <a:off x="3657600" y="4773114"/>
            <a:ext cx="1828800" cy="273844"/>
          </a:xfrm>
          <a:prstGeom prst="rect">
            <a:avLst/>
          </a:prstGeom>
        </p:spPr>
        <p:txBody>
          <a:bodyPr/>
          <a:lstStyle>
            <a:lvl1pPr algn="ctr">
              <a:defRPr sz="750" b="0" i="0">
                <a:solidFill>
                  <a:schemeClr val="tx2"/>
                </a:solidFill>
                <a:latin typeface="Calibri" panose="020F0502020204030204" pitchFamily="34" charset="0"/>
                <a:cs typeface="Calibri" panose="020F0502020204030204" pitchFamily="34" charset="0"/>
              </a:defRPr>
            </a:lvl1pPr>
          </a:lstStyle>
          <a:p>
            <a:endParaRPr lang="en-US"/>
          </a:p>
        </p:txBody>
      </p:sp>
      <p:sp>
        <p:nvSpPr>
          <p:cNvPr id="7" name="Slide Number Placeholder 13">
            <a:extLst>
              <a:ext uri="{FF2B5EF4-FFF2-40B4-BE49-F238E27FC236}">
                <a16:creationId xmlns:a16="http://schemas.microsoft.com/office/drawing/2014/main" id="{373B5912-7B72-904A-850D-B63B9A7479B6}"/>
              </a:ext>
            </a:extLst>
          </p:cNvPr>
          <p:cNvSpPr>
            <a:spLocks noGrp="1"/>
          </p:cNvSpPr>
          <p:nvPr>
            <p:ph type="sldNum" sz="quarter" idx="4"/>
          </p:nvPr>
        </p:nvSpPr>
        <p:spPr>
          <a:xfrm>
            <a:off x="628650" y="4773114"/>
            <a:ext cx="3028950" cy="273844"/>
          </a:xfrm>
          <a:prstGeom prst="rect">
            <a:avLst/>
          </a:prstGeom>
        </p:spPr>
        <p:txBody>
          <a:bodyPr/>
          <a:lstStyle>
            <a:lvl1pPr marL="0" marR="0" indent="0" algn="l" defTabSz="685595" rtl="0" eaLnBrk="1" fontAlgn="auto" latinLnBrk="0" hangingPunct="1">
              <a:lnSpc>
                <a:spcPct val="100000"/>
              </a:lnSpc>
              <a:spcBef>
                <a:spcPts val="0"/>
              </a:spcBef>
              <a:spcAft>
                <a:spcPts val="0"/>
              </a:spcAft>
              <a:buClrTx/>
              <a:buSzTx/>
              <a:buFontTx/>
              <a:buNone/>
              <a:tabLst/>
              <a:defRPr sz="750">
                <a:solidFill>
                  <a:schemeClr val="bg2">
                    <a:lumMod val="50000"/>
                  </a:schemeClr>
                </a:solidFill>
                <a:latin typeface="Arial" panose="020B0604020202020204" pitchFamily="34" charset="0"/>
                <a:cs typeface="Arial" panose="020B0604020202020204" pitchFamily="34" charset="0"/>
              </a:defRPr>
            </a:lvl1pPr>
          </a:lstStyle>
          <a:p>
            <a:pPr>
              <a:defRPr/>
            </a:pPr>
            <a:r>
              <a:rPr lang="en-US">
                <a:solidFill>
                  <a:schemeClr val="tx1">
                    <a:tint val="75000"/>
                  </a:schemeClr>
                </a:solidFill>
                <a:latin typeface="Arial Regular"/>
                <a:ea typeface="Zoram ldsLat" charset="0"/>
                <a:cs typeface="Zoram ldsLat" charset="0"/>
              </a:rPr>
              <a:t>OPTIONAL FOOTER FOR ANNOTATIONS</a:t>
            </a:r>
            <a:endParaRPr lang="en-US">
              <a:latin typeface="Arial Regular"/>
              <a:ea typeface="Zoram ldsLat" charset="0"/>
              <a:cs typeface="Zoram ldsLat" charset="0"/>
            </a:endParaRPr>
          </a:p>
        </p:txBody>
      </p:sp>
    </p:spTree>
    <p:extLst>
      <p:ext uri="{BB962C8B-B14F-4D97-AF65-F5344CB8AC3E}">
        <p14:creationId xmlns:p14="http://schemas.microsoft.com/office/powerpoint/2010/main" val="19421563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69471" y="1299257"/>
            <a:ext cx="7772400" cy="1101725"/>
          </a:xfrm>
        </p:spPr>
        <p:txBody>
          <a:bodyPr>
            <a:noAutofit/>
          </a:bodyPr>
          <a:lstStyle>
            <a:lvl1pPr>
              <a:defRPr sz="5400" cap="small" baseline="0">
                <a:solidFill>
                  <a:srgbClr val="CCBC5C"/>
                </a:solidFill>
              </a:defRPr>
            </a:lvl1p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cap="sm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p:nvCxnSpPr>
        <p:spPr>
          <a:xfrm>
            <a:off x="1371600" y="2742010"/>
            <a:ext cx="6477000" cy="1191"/>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52194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1644"/>
            <a:ext cx="8229600" cy="1006927"/>
          </a:xfrm>
        </p:spPr>
        <p:txBody>
          <a:bodyPr/>
          <a:lstStyle/>
          <a:p>
            <a:r>
              <a:rPr lang="en-US"/>
              <a:t>Click to edit Master title style</a:t>
            </a:r>
          </a:p>
        </p:txBody>
      </p:sp>
      <p:sp>
        <p:nvSpPr>
          <p:cNvPr id="3" name="Content Placeholder 2"/>
          <p:cNvSpPr>
            <a:spLocks noGrp="1"/>
          </p:cNvSpPr>
          <p:nvPr>
            <p:ph idx="1"/>
          </p:nvPr>
        </p:nvSpPr>
        <p:spPr>
          <a:xfrm>
            <a:off x="457200" y="1164770"/>
            <a:ext cx="8229600" cy="3750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FA6C2889-756E-1E89-A7C5-3FF86DA29118}"/>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1416173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51903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2240555"/>
            <a:ext cx="457200" cy="1034129"/>
          </a:xfrm>
          <a:prstGeom prst="rect">
            <a:avLst/>
          </a:prstGeom>
          <a:noFill/>
        </p:spPr>
        <p:txBody>
          <a:bodyPr wrap="square" lIns="0" tIns="9144" rIns="0" bIns="9144" rtlCol="0" anchor="ctr" anchorCtr="0">
            <a:spAutoFit/>
          </a:bodyPr>
          <a:lstStyle/>
          <a:p>
            <a:r>
              <a:rPr lang="en-US" sz="660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914401"/>
            <a:ext cx="7543800" cy="1614488"/>
          </a:xfrm>
        </p:spPr>
        <p:txBody>
          <a:bodyPr>
            <a:noAutofit/>
          </a:bodyPr>
          <a:lstStyle>
            <a:lvl1pPr>
              <a:defRPr sz="6000">
                <a:solidFill>
                  <a:schemeClr val="tx1"/>
                </a:solidFill>
              </a:defRPr>
            </a:lvl1pPr>
          </a:lstStyle>
          <a:p>
            <a:r>
              <a:rPr lang="en-US"/>
              <a:t>Click to edit Master title style</a:t>
            </a:r>
          </a:p>
        </p:txBody>
      </p:sp>
      <p:sp>
        <p:nvSpPr>
          <p:cNvPr id="3" name="Subtitle 2"/>
          <p:cNvSpPr>
            <a:spLocks noGrp="1"/>
          </p:cNvSpPr>
          <p:nvPr>
            <p:ph type="subTitle" idx="1"/>
          </p:nvPr>
        </p:nvSpPr>
        <p:spPr>
          <a:xfrm>
            <a:off x="2133600" y="2531618"/>
            <a:ext cx="6172200" cy="514350"/>
          </a:xfrm>
        </p:spPr>
        <p:txBody>
          <a:bodyPr anchor="ctr"/>
          <a:lstStyle>
            <a:lvl1pPr marL="0" indent="0" algn="l">
              <a:buNone/>
              <a:defRPr>
                <a:solidFill>
                  <a:schemeClr val="tx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15" name="Date Placeholder 14"/>
          <p:cNvSpPr>
            <a:spLocks noGrp="1"/>
          </p:cNvSpPr>
          <p:nvPr>
            <p:ph type="dt" sz="half" idx="10"/>
          </p:nvPr>
        </p:nvSpPr>
        <p:spPr/>
        <p:txBody>
          <a:bodyPr/>
          <a:lstStyle/>
          <a:p>
            <a:fld id="{2069C06D-4ED8-42C6-905D-CA84CA1B6CBF}" type="datetime2">
              <a:rPr lang="en-US" smtClean="0"/>
              <a:t>Thursday, January 16, 2025</a:t>
            </a:fld>
            <a:endParaRPr lang="en-US"/>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42740406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14CB1CAA-32CD-4B55-B92A-B8F0843CACF4}" type="datetime2">
              <a:rPr lang="en-US" smtClean="0"/>
              <a:t>Thursday, January 16, 2025</a:t>
            </a:fld>
            <a:endParaRPr lang="en-US"/>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9942716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3055874"/>
            <a:ext cx="457200" cy="1015663"/>
          </a:xfrm>
          <a:prstGeom prst="rect">
            <a:avLst/>
          </a:prstGeom>
          <a:noFill/>
        </p:spPr>
        <p:txBody>
          <a:bodyPr wrap="square" lIns="0" tIns="0" rIns="0" bIns="0" rtlCol="0" anchor="t" anchorCtr="0">
            <a:spAutoFit/>
          </a:bodyPr>
          <a:lstStyle/>
          <a:p>
            <a:r>
              <a:rPr lang="en-US" sz="660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3200526"/>
            <a:ext cx="3733800" cy="548640"/>
          </a:xfrm>
        </p:spPr>
        <p:txBody>
          <a:bodyPr anchor="ctr">
            <a:normAutofit/>
          </a:bodyPr>
          <a:lstStyle>
            <a:lvl1pPr marL="0" indent="0">
              <a:buNone/>
              <a:defRPr sz="1800">
                <a:solidFill>
                  <a:schemeClr val="tx1"/>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t>Thursday, January 16, 2025</a:t>
            </a:fld>
            <a:endParaRPr lang="en-US"/>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428750"/>
            <a:ext cx="6035040" cy="1762506"/>
          </a:xfrm>
        </p:spPr>
        <p:txBody>
          <a:bodyPr/>
          <a:lstStyle>
            <a:lvl1pPr marL="0" algn="l" defTabSz="914378"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p>
        </p:txBody>
      </p:sp>
    </p:spTree>
    <p:extLst>
      <p:ext uri="{BB962C8B-B14F-4D97-AF65-F5344CB8AC3E}">
        <p14:creationId xmlns:p14="http://schemas.microsoft.com/office/powerpoint/2010/main" val="36841695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t>Thursday, January 16, 2025</a:t>
            </a:fld>
            <a:endParaRPr lang="en-US"/>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3"/>
          </p:nvPr>
        </p:nvSpPr>
        <p:spPr>
          <a:xfrm>
            <a:off x="1344168" y="493776"/>
            <a:ext cx="3273552" cy="257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4"/>
          </p:nvPr>
        </p:nvSpPr>
        <p:spPr>
          <a:xfrm>
            <a:off x="5029200" y="493778"/>
            <a:ext cx="3273552" cy="2574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8117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14CB1CAA-32CD-4B55-B92A-B8F0843CACF4}" type="datetime2">
              <a:rPr lang="en-US" smtClean="0"/>
              <a:t>Thursday, January 16, 2025</a:t>
            </a:fld>
            <a:endParaRPr lang="en-US"/>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496483"/>
            <a:ext cx="3273552" cy="479822"/>
          </a:xfrm>
        </p:spPr>
        <p:txBody>
          <a:bodyPr anchor="ctr">
            <a:noAutofit/>
          </a:bodyPr>
          <a:lstStyle>
            <a:lvl1pPr marL="0" indent="0">
              <a:buNone/>
              <a:defRPr sz="2200" b="0"/>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028700"/>
            <a:ext cx="3276600" cy="20574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29200" y="496483"/>
            <a:ext cx="3273552" cy="479822"/>
          </a:xfrm>
        </p:spPr>
        <p:txBody>
          <a:bodyPr anchor="ctr">
            <a:noAutofit/>
          </a:bodyPr>
          <a:lstStyle>
            <a:lvl1pPr marL="0" indent="0">
              <a:buNone/>
              <a:defRPr sz="2200" b="0"/>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028700"/>
            <a:ext cx="3273552" cy="20574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Box 12"/>
          <p:cNvSpPr txBox="1"/>
          <p:nvPr/>
        </p:nvSpPr>
        <p:spPr>
          <a:xfrm>
            <a:off x="1056640" y="390144"/>
            <a:ext cx="457200" cy="923330"/>
          </a:xfrm>
          <a:prstGeom prst="rect">
            <a:avLst/>
          </a:prstGeom>
          <a:noFill/>
        </p:spPr>
        <p:txBody>
          <a:bodyPr wrap="square" lIns="0" tIns="0" rIns="0" bIns="0" rtlCol="0" anchor="t" anchorCtr="0">
            <a:spAutoFit/>
          </a:bodyPr>
          <a:lstStyle/>
          <a:p>
            <a:r>
              <a:rPr lang="en-US" sz="6000">
                <a:effectLst>
                  <a:outerShdw blurRad="38100" dist="38100" dir="2700000" algn="tl">
                    <a:srgbClr val="000000">
                      <a:alpha val="43137"/>
                    </a:srgbClr>
                  </a:outerShdw>
                </a:effectLst>
                <a:latin typeface="+mn-lt"/>
              </a:rPr>
              <a:t>{</a:t>
            </a:r>
          </a:p>
        </p:txBody>
      </p:sp>
      <p:sp>
        <p:nvSpPr>
          <p:cNvPr id="18" name="TextBox 17"/>
          <p:cNvSpPr txBox="1"/>
          <p:nvPr/>
        </p:nvSpPr>
        <p:spPr>
          <a:xfrm>
            <a:off x="4780280" y="390144"/>
            <a:ext cx="457200" cy="923330"/>
          </a:xfrm>
          <a:prstGeom prst="rect">
            <a:avLst/>
          </a:prstGeom>
          <a:noFill/>
        </p:spPr>
        <p:txBody>
          <a:bodyPr wrap="square" lIns="0" tIns="0" rIns="0" bIns="0" rtlCol="0" anchor="t" anchorCtr="0">
            <a:spAutoFit/>
          </a:bodyPr>
          <a:lstStyle/>
          <a:p>
            <a:r>
              <a:rPr lang="en-US" sz="600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213E253B-1893-4367-8BAE-DF4BC10DC578}" type="datetime2">
              <a:rPr lang="en-US" smtClean="0"/>
              <a:t>Thursday, January 16, 2025</a:t>
            </a:fld>
            <a:endParaRPr lang="en-US"/>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2689433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8B62300D-25B3-4603-86C9-4CB776489F00}" type="datetime2">
              <a:rPr lang="en-US" smtClean="0"/>
              <a:t>Thursday, January 16, 2025</a:t>
            </a:fld>
            <a:endParaRPr lang="en-US"/>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9438403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t>Thursday, January 16, 2025</a:t>
            </a:fld>
            <a:endParaRPr lang="en-US"/>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a:p>
        </p:txBody>
      </p:sp>
      <p:sp>
        <p:nvSpPr>
          <p:cNvPr id="7" name="Footer Placeholder 6"/>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3698688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330942"/>
            <a:ext cx="457200" cy="1231106"/>
          </a:xfrm>
          <a:prstGeom prst="rect">
            <a:avLst/>
          </a:prstGeom>
          <a:noFill/>
        </p:spPr>
        <p:txBody>
          <a:bodyPr wrap="square" lIns="0" tIns="0" rIns="0" bIns="0" rtlCol="0" anchor="t" anchorCtr="0">
            <a:spAutoFit/>
          </a:bodyPr>
          <a:lstStyle/>
          <a:p>
            <a:r>
              <a:rPr lang="en-US" sz="800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514351"/>
            <a:ext cx="4343400" cy="257175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15000" y="514351"/>
            <a:ext cx="2590800" cy="2571750"/>
          </a:xfrm>
        </p:spPr>
        <p:txBody>
          <a:bodyPr anchor="ctr">
            <a:normAutofit/>
          </a:bodyPr>
          <a:lstStyle>
            <a:lvl1pPr marL="0" indent="0">
              <a:buNone/>
              <a:defRPr sz="16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t>Thursday, January 16, 2025</a:t>
            </a:fld>
            <a:endParaRPr lang="en-US"/>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53269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459583"/>
            <a:ext cx="6705600" cy="1910239"/>
          </a:xfrm>
          <a:effectLst>
            <a:outerShdw blurRad="152400" dist="317500" dir="5400000" sx="90000" sy="-19000" rotWithShape="0">
              <a:prstClr val="black">
                <a:alpha val="15000"/>
              </a:prstClr>
            </a:outerShdw>
          </a:effectLst>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2743200" y="2589785"/>
            <a:ext cx="5029200" cy="540603"/>
          </a:xfrm>
        </p:spPr>
        <p:txBody>
          <a:bodyPr anchor="ctr">
            <a:normAutofit/>
          </a:bodyPr>
          <a:lstStyle>
            <a:lvl1pPr marL="0" indent="0">
              <a:buNone/>
              <a:defRPr sz="16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9" name="TextBox 8"/>
          <p:cNvSpPr txBox="1"/>
          <p:nvPr/>
        </p:nvSpPr>
        <p:spPr>
          <a:xfrm>
            <a:off x="2435352" y="2498598"/>
            <a:ext cx="457200" cy="923330"/>
          </a:xfrm>
          <a:prstGeom prst="rect">
            <a:avLst/>
          </a:prstGeom>
          <a:noFill/>
        </p:spPr>
        <p:txBody>
          <a:bodyPr wrap="square" lIns="0" tIns="0" rIns="0" bIns="0" rtlCol="0" anchor="t" anchorCtr="0">
            <a:spAutoFit/>
          </a:bodyPr>
          <a:lstStyle/>
          <a:p>
            <a:r>
              <a:rPr lang="en-US" sz="600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292EB412-E790-42EA-81FE-2925D3A43D91}" type="datetime2">
              <a:rPr lang="en-US" smtClean="0"/>
              <a:t>Thursday, January 16, 2025</a:t>
            </a:fld>
            <a:endParaRPr lang="en-US"/>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0983764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133600" y="514352"/>
            <a:ext cx="5791200" cy="26288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6EEE0E-EDB0-4D84-86B0-50833DF22902}" type="datetime2">
              <a:rPr lang="en-US" smtClean="0"/>
              <a:t>Thursday, January 16,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extLst>
      <p:ext uri="{BB962C8B-B14F-4D97-AF65-F5344CB8AC3E}">
        <p14:creationId xmlns:p14="http://schemas.microsoft.com/office/powerpoint/2010/main" val="18405886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457201"/>
            <a:ext cx="2133600" cy="3886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95600" y="514351"/>
            <a:ext cx="5029200" cy="3429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14372C-B5AB-4C39-B273-B99224EB4DD5}" type="datetime2">
              <a:rPr lang="en-US" smtClean="0"/>
              <a:t>Thursday, January 16,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extLst>
      <p:ext uri="{BB962C8B-B14F-4D97-AF65-F5344CB8AC3E}">
        <p14:creationId xmlns:p14="http://schemas.microsoft.com/office/powerpoint/2010/main" val="39187643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6406" y="457646"/>
            <a:ext cx="7771190" cy="857250"/>
          </a:xfrm>
        </p:spPr>
        <p:txBody>
          <a:bodyPr/>
          <a:lstStyle/>
          <a:p>
            <a:r>
              <a:rPr lang="en-US"/>
              <a:t>Click to edit Master title style</a:t>
            </a:r>
          </a:p>
        </p:txBody>
      </p:sp>
      <p:sp>
        <p:nvSpPr>
          <p:cNvPr id="3" name="Chart Placeholder 2"/>
          <p:cNvSpPr>
            <a:spLocks noGrp="1"/>
          </p:cNvSpPr>
          <p:nvPr>
            <p:ph type="chart" idx="1"/>
          </p:nvPr>
        </p:nvSpPr>
        <p:spPr>
          <a:xfrm>
            <a:off x="686406" y="1485681"/>
            <a:ext cx="7771190" cy="3086323"/>
          </a:xfrm>
        </p:spPr>
        <p:txBody>
          <a:bodyPr/>
          <a:lstStyle/>
          <a:p>
            <a:endParaRPr lang="en-US"/>
          </a:p>
        </p:txBody>
      </p:sp>
      <p:sp>
        <p:nvSpPr>
          <p:cNvPr id="4" name="Date Placeholder 3"/>
          <p:cNvSpPr>
            <a:spLocks noGrp="1"/>
          </p:cNvSpPr>
          <p:nvPr>
            <p:ph type="dt" sz="half" idx="10"/>
          </p:nvPr>
        </p:nvSpPr>
        <p:spPr>
          <a:xfrm>
            <a:off x="686405" y="4685857"/>
            <a:ext cx="1905000" cy="343793"/>
          </a:xfrm>
        </p:spPr>
        <p:txBody>
          <a:bodyPr/>
          <a:lstStyle>
            <a:lvl1pPr>
              <a:defRPr/>
            </a:lvl1pPr>
          </a:lstStyle>
          <a:p>
            <a:fld id="{335308DC-29F1-4225-BF63-658B470404D4}" type="datetime1">
              <a:rPr lang="en-US" smtClean="0"/>
              <a:pPr/>
              <a:t>1/16/2025</a:t>
            </a:fld>
            <a:endParaRPr lang="en-US"/>
          </a:p>
        </p:txBody>
      </p:sp>
      <p:sp>
        <p:nvSpPr>
          <p:cNvPr id="5" name="Footer Placeholder 4"/>
          <p:cNvSpPr>
            <a:spLocks noGrp="1"/>
          </p:cNvSpPr>
          <p:nvPr>
            <p:ph type="ftr" sz="quarter" idx="11"/>
          </p:nvPr>
        </p:nvSpPr>
        <p:spPr>
          <a:xfrm>
            <a:off x="3123596" y="4685857"/>
            <a:ext cx="2896810" cy="343793"/>
          </a:xfrm>
        </p:spPr>
        <p:txBody>
          <a:bodyPr/>
          <a:lstStyle>
            <a:lvl1pPr>
              <a:defRPr/>
            </a:lvl1pPr>
          </a:lstStyle>
          <a:p>
            <a:endParaRPr lang="en-US"/>
          </a:p>
        </p:txBody>
      </p:sp>
      <p:sp>
        <p:nvSpPr>
          <p:cNvPr id="6" name="Slide Number Placeholder 5"/>
          <p:cNvSpPr>
            <a:spLocks noGrp="1"/>
          </p:cNvSpPr>
          <p:nvPr>
            <p:ph type="sldNum" sz="quarter" idx="12"/>
          </p:nvPr>
        </p:nvSpPr>
        <p:spPr>
          <a:xfrm>
            <a:off x="6552595" y="4685857"/>
            <a:ext cx="1905000" cy="343793"/>
          </a:xfrm>
        </p:spPr>
        <p:txBody>
          <a:bodyPr/>
          <a:lstStyle>
            <a:lvl1pPr>
              <a:defRPr/>
            </a:lvl1pPr>
          </a:lstStyle>
          <a:p>
            <a:fld id="{E30307E7-9DFF-4FC1-B58F-DEFCECEC41D6}" type="slidenum">
              <a:rPr lang="en-US"/>
              <a:pPr/>
              <a:t>‹#›</a:t>
            </a:fld>
            <a:endParaRPr lang="en-US"/>
          </a:p>
        </p:txBody>
      </p:sp>
    </p:spTree>
    <p:extLst>
      <p:ext uri="{BB962C8B-B14F-4D97-AF65-F5344CB8AC3E}">
        <p14:creationId xmlns:p14="http://schemas.microsoft.com/office/powerpoint/2010/main" val="1644007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3055873"/>
            <a:ext cx="457200" cy="1015663"/>
          </a:xfrm>
          <a:prstGeom prst="rect">
            <a:avLst/>
          </a:prstGeom>
          <a:noFill/>
        </p:spPr>
        <p:txBody>
          <a:bodyPr wrap="square" lIns="0" tIns="0" rIns="0" bIns="0" rtlCol="0" anchor="t" anchorCtr="0">
            <a:spAutoFit/>
          </a:bodyPr>
          <a:lstStyle/>
          <a:p>
            <a:r>
              <a:rPr lang="en-US" sz="660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3200526"/>
            <a:ext cx="3733800" cy="54864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t>Thursday, January 16, 2025</a:t>
            </a:fld>
            <a:endParaRPr lang="en-US"/>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428750"/>
            <a:ext cx="6035040" cy="1762506"/>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image" Target="../media/image3.png"/><Relationship Id="rId3" Type="http://schemas.openxmlformats.org/officeDocument/2006/relationships/slideLayout" Target="../slideLayouts/slideLayout21.xml"/><Relationship Id="rId21" Type="http://schemas.openxmlformats.org/officeDocument/2006/relationships/theme" Target="../theme/theme3.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image" Target="../media/image2.emf"/><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oleObject" Target="../embeddings/oleObject1.bin"/><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tags" Target="../tags/tag2.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tags" Target="../tags/tag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theme" Target="../theme/theme4.xml"/><Relationship Id="rId3" Type="http://schemas.openxmlformats.org/officeDocument/2006/relationships/slideLayout" Target="../slideLayouts/slideLayout41.xml"/><Relationship Id="rId21" Type="http://schemas.openxmlformats.org/officeDocument/2006/relationships/oleObject" Target="../embeddings/oleObject11.bin"/><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ags" Target="../tags/tag22.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tags" Target="../tags/tag21.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image" Target="../media/image2.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theme" Target="../theme/theme5.xml"/><Relationship Id="rId3" Type="http://schemas.openxmlformats.org/officeDocument/2006/relationships/slideLayout" Target="../slideLayouts/slideLayout58.xml"/><Relationship Id="rId21" Type="http://schemas.openxmlformats.org/officeDocument/2006/relationships/oleObject" Target="../embeddings/oleObject11.bin"/><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tags" Target="../tags/tag24.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tags" Target="../tags/tag23.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image" Target="../media/image2.emf"/></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75.xml"/><Relationship Id="rId2" Type="http://schemas.openxmlformats.org/officeDocument/2006/relationships/slideLayout" Target="../slideLayouts/slideLayout74.xml"/><Relationship Id="rId1" Type="http://schemas.openxmlformats.org/officeDocument/2006/relationships/slideLayout" Target="../slideLayouts/slideLayout73.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theme" Target="../theme/theme7.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000">
              <a:srgbClr val="25324F">
                <a:lumMod val="65000"/>
              </a:srgbClr>
            </a:gs>
            <a:gs pos="99000">
              <a:schemeClr val="tx2">
                <a:lumMod val="61000"/>
              </a:schemeClr>
            </a:gs>
          </a:gsLst>
          <a:lin ang="5400000" scaled="0"/>
          <a:tileRect/>
        </a:gradFill>
        <a:effectLst/>
      </p:bgPr>
    </p:bg>
    <p:spTree>
      <p:nvGrpSpPr>
        <p:cNvPr id="1" name=""/>
        <p:cNvGrpSpPr/>
        <p:nvPr/>
      </p:nvGrpSpPr>
      <p:grpSpPr>
        <a:xfrm>
          <a:off x="0" y="0"/>
          <a:ext cx="0" cy="0"/>
          <a:chOff x="0" y="0"/>
          <a:chExt cx="0" cy="0"/>
        </a:xfrm>
      </p:grpSpPr>
      <p:sp>
        <p:nvSpPr>
          <p:cNvPr id="7" name="Rectangle 6"/>
          <p:cNvSpPr/>
          <p:nvPr/>
        </p:nvSpPr>
        <p:spPr>
          <a:xfrm rot="5400000">
            <a:off x="-2429250" y="2434692"/>
            <a:ext cx="5138060" cy="279564"/>
          </a:xfrm>
          <a:prstGeom prst="rect">
            <a:avLst/>
          </a:prstGeom>
          <a:solidFill>
            <a:srgbClr val="000000">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endParaRPr lang="en-US"/>
          </a:p>
        </p:txBody>
      </p:sp>
      <p:sp>
        <p:nvSpPr>
          <p:cNvPr id="2" name="Title Placeholder 1"/>
          <p:cNvSpPr>
            <a:spLocks noGrp="1"/>
          </p:cNvSpPr>
          <p:nvPr>
            <p:ph type="title"/>
          </p:nvPr>
        </p:nvSpPr>
        <p:spPr>
          <a:xfrm>
            <a:off x="457200" y="119743"/>
            <a:ext cx="8229600" cy="968828"/>
          </a:xfrm>
          <a:prstGeom prst="rect">
            <a:avLst/>
          </a:prstGeom>
          <a:ln>
            <a:noFill/>
          </a:ln>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175657"/>
            <a:ext cx="8229600" cy="34185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p:nvSpPr>
        <p:spPr>
          <a:xfrm rot="5400000">
            <a:off x="-2429253" y="2429243"/>
            <a:ext cx="5138060" cy="279563"/>
          </a:xfrm>
          <a:prstGeom prst="rect">
            <a:avLst/>
          </a:prstGeom>
          <a:gradFill flip="none" rotWithShape="1">
            <a:gsLst>
              <a:gs pos="0">
                <a:srgbClr val="537093">
                  <a:lumMod val="90000"/>
                  <a:lumOff val="10000"/>
                  <a:alpha val="26000"/>
                </a:srgbClr>
              </a:gs>
              <a:gs pos="99000">
                <a:schemeClr val="accent1">
                  <a:lumMod val="50000"/>
                  <a:alpha val="8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endParaRPr lang="en-US"/>
          </a:p>
        </p:txBody>
      </p:sp>
    </p:spTree>
    <p:extLst>
      <p:ext uri="{BB962C8B-B14F-4D97-AF65-F5344CB8AC3E}">
        <p14:creationId xmlns:p14="http://schemas.microsoft.com/office/powerpoint/2010/main" val="267823907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txStyles>
    <p:titleStyle>
      <a:lvl1pPr algn="ctr" defTabSz="914400" rtl="0" eaLnBrk="1" latinLnBrk="0" hangingPunct="1">
        <a:spcBef>
          <a:spcPct val="0"/>
        </a:spcBef>
        <a:buNone/>
        <a:defRPr sz="4400" kern="1200" baseline="0">
          <a:ln>
            <a:noFill/>
          </a:ln>
          <a:solidFill>
            <a:srgbClr val="D4C276"/>
          </a:solidFill>
          <a:effectLst>
            <a:outerShdw blurRad="38100" dist="38100" dir="2700000" algn="tl">
              <a:srgbClr val="000000">
                <a:alpha val="43137"/>
              </a:srgbClr>
            </a:outerShdw>
          </a:effectLst>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Clr>
          <a:schemeClr val="accent3">
            <a:lumMod val="60000"/>
            <a:lumOff val="40000"/>
          </a:schemeClr>
        </a:buClr>
        <a:buSzPct val="120000"/>
        <a:buFont typeface="Arial" pitchFamily="34" charset="0"/>
        <a:buChar char="•"/>
        <a:defRPr sz="3200" kern="1200">
          <a:ln>
            <a:noFill/>
          </a:ln>
          <a:solidFill>
            <a:schemeClr val="bg1"/>
          </a:solidFill>
          <a:effectLst>
            <a:outerShdw blurRad="38100" dist="38100" dir="2700000" algn="tl">
              <a:srgbClr val="000000">
                <a:alpha val="43137"/>
              </a:srgbClr>
            </a:outerShdw>
          </a:effectLst>
          <a:latin typeface="+mn-lt"/>
          <a:ea typeface="Verdana" pitchFamily="34" charset="0"/>
          <a:cs typeface="Verdana" pitchFamily="34" charset="0"/>
        </a:defRPr>
      </a:lvl1pPr>
      <a:lvl2pPr marL="742950" indent="-285750" algn="l" defTabSz="914400" rtl="0" eaLnBrk="1" latinLnBrk="0" hangingPunct="1">
        <a:spcBef>
          <a:spcPct val="20000"/>
        </a:spcBef>
        <a:buClr>
          <a:schemeClr val="accent3">
            <a:lumMod val="60000"/>
            <a:lumOff val="40000"/>
          </a:schemeClr>
        </a:buClr>
        <a:buFont typeface="Wingdings" pitchFamily="2" charset="2"/>
        <a:buChar char="§"/>
        <a:defRPr sz="2800" kern="1200">
          <a:ln>
            <a:noFill/>
          </a:ln>
          <a:solidFill>
            <a:schemeClr val="bg1"/>
          </a:solidFill>
          <a:effectLst>
            <a:outerShdw blurRad="38100" dist="38100" dir="2700000" algn="tl">
              <a:srgbClr val="000000">
                <a:alpha val="43137"/>
              </a:srgbClr>
            </a:outerShdw>
          </a:effectLst>
          <a:latin typeface="+mn-lt"/>
          <a:ea typeface="Verdana" pitchFamily="34" charset="0"/>
          <a:cs typeface="Verdana" pitchFamily="34" charset="0"/>
        </a:defRPr>
      </a:lvl2pPr>
      <a:lvl3pPr marL="1143000" indent="-228600" algn="l" defTabSz="914400" rtl="0" eaLnBrk="1" latinLnBrk="0" hangingPunct="1">
        <a:spcBef>
          <a:spcPct val="20000"/>
        </a:spcBef>
        <a:buClr>
          <a:schemeClr val="accent3">
            <a:lumMod val="60000"/>
            <a:lumOff val="40000"/>
          </a:schemeClr>
        </a:buClr>
        <a:buFont typeface="Wingdings" pitchFamily="2" charset="2"/>
        <a:buChar char="§"/>
        <a:defRPr sz="2800" kern="1200">
          <a:ln>
            <a:noFill/>
          </a:ln>
          <a:solidFill>
            <a:schemeClr val="bg1"/>
          </a:solidFill>
          <a:effectLst>
            <a:outerShdw blurRad="38100" dist="38100" dir="2700000" algn="tl">
              <a:srgbClr val="000000">
                <a:alpha val="43137"/>
              </a:srgbClr>
            </a:outerShdw>
          </a:effectLst>
          <a:latin typeface="+mn-lt"/>
          <a:ea typeface="Verdana" pitchFamily="34" charset="0"/>
          <a:cs typeface="Verdana" pitchFamily="34" charset="0"/>
        </a:defRPr>
      </a:lvl3pPr>
      <a:lvl4pPr marL="1600200" indent="-228600" algn="l" defTabSz="914400" rtl="0" eaLnBrk="1" latinLnBrk="0" hangingPunct="1">
        <a:spcBef>
          <a:spcPct val="20000"/>
        </a:spcBef>
        <a:buClr>
          <a:schemeClr val="accent3">
            <a:lumMod val="60000"/>
            <a:lumOff val="40000"/>
          </a:schemeClr>
        </a:buClr>
        <a:buFont typeface="Wingdings" pitchFamily="2" charset="2"/>
        <a:buChar char="§"/>
        <a:defRPr sz="2800" kern="1200">
          <a:ln>
            <a:noFill/>
          </a:ln>
          <a:solidFill>
            <a:schemeClr val="bg1"/>
          </a:solidFill>
          <a:effectLst>
            <a:outerShdw blurRad="38100" dist="38100" dir="2700000" algn="tl">
              <a:srgbClr val="000000">
                <a:alpha val="43137"/>
              </a:srgbClr>
            </a:outerShdw>
          </a:effectLst>
          <a:latin typeface="+mn-lt"/>
          <a:ea typeface="Verdana" pitchFamily="34" charset="0"/>
          <a:cs typeface="Verdana" pitchFamily="34" charset="0"/>
        </a:defRPr>
      </a:lvl4pPr>
      <a:lvl5pPr marL="2057400" indent="-228600" algn="l" defTabSz="914400" rtl="0" eaLnBrk="1" latinLnBrk="0" hangingPunct="1">
        <a:spcBef>
          <a:spcPct val="20000"/>
        </a:spcBef>
        <a:buClr>
          <a:schemeClr val="accent3">
            <a:lumMod val="60000"/>
            <a:lumOff val="40000"/>
          </a:schemeClr>
        </a:buClr>
        <a:buFont typeface="Wingdings" pitchFamily="2" charset="2"/>
        <a:buChar char="§"/>
        <a:defRPr sz="2800" kern="1200">
          <a:ln>
            <a:noFill/>
          </a:ln>
          <a:solidFill>
            <a:schemeClr val="bg1"/>
          </a:solidFill>
          <a:effectLst>
            <a:outerShdw blurRad="38100" dist="38100" dir="2700000" algn="tl">
              <a:srgbClr val="000000">
                <a:alpha val="43137"/>
              </a:srgbClr>
            </a:outerShdw>
          </a:effectLst>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778831"/>
            <a:ext cx="7240620" cy="4280240"/>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418098" y="314349"/>
            <a:ext cx="4153854"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87641"/>
            <a:ext cx="6479362" cy="3566068"/>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3657600"/>
            <a:ext cx="7543800" cy="685800"/>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2133600" y="514351"/>
            <a:ext cx="6096000" cy="27431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172200" y="4616054"/>
            <a:ext cx="2133600" cy="273844"/>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B385921-A91A-409C-921C-0E0EC1E750EC}" type="datetime2">
              <a:rPr lang="en-US" smtClean="0"/>
              <a:t>Thursday, January 16, 2025</a:t>
            </a:fld>
            <a:endParaRPr lang="en-US"/>
          </a:p>
        </p:txBody>
      </p:sp>
      <p:sp>
        <p:nvSpPr>
          <p:cNvPr id="5" name="Footer Placeholder 4"/>
          <p:cNvSpPr>
            <a:spLocks noGrp="1"/>
          </p:cNvSpPr>
          <p:nvPr>
            <p:ph type="ftr" sz="quarter" idx="3"/>
          </p:nvPr>
        </p:nvSpPr>
        <p:spPr>
          <a:xfrm>
            <a:off x="822960" y="4616054"/>
            <a:ext cx="4572000" cy="273844"/>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4381500"/>
            <a:ext cx="2133600" cy="2286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1" r:id="rId12"/>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20720F9-65AF-4ABB-8DCA-AB5BC843C2EB}"/>
              </a:ext>
            </a:extLst>
          </p:cNvPr>
          <p:cNvGraphicFramePr>
            <a:graphicFrameLocks noChangeAspect="1"/>
          </p:cNvGraphicFramePr>
          <p:nvPr userDrawn="1">
            <p:custDataLst>
              <p:tags r:id="rId22"/>
            </p:custDataLst>
            <p:extLst>
              <p:ext uri="{D42A27DB-BD31-4B8C-83A1-F6EECF244321}">
                <p14:modId xmlns:p14="http://schemas.microsoft.com/office/powerpoint/2010/main" val="326089003"/>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24" imgW="395" imgH="394" progId="TCLayout.ActiveDocument.1">
                  <p:embed/>
                </p:oleObj>
              </mc:Choice>
              <mc:Fallback>
                <p:oleObj name="think-cell Slide" r:id="rId24" imgW="395" imgH="394" progId="TCLayout.ActiveDocument.1">
                  <p:embed/>
                  <p:pic>
                    <p:nvPicPr>
                      <p:cNvPr id="5" name="Object 4" hidden="1">
                        <a:extLst>
                          <a:ext uri="{FF2B5EF4-FFF2-40B4-BE49-F238E27FC236}">
                            <a16:creationId xmlns:a16="http://schemas.microsoft.com/office/drawing/2014/main" id="{220720F9-65AF-4ABB-8DCA-AB5BC843C2EB}"/>
                          </a:ext>
                        </a:extLst>
                      </p:cNvPr>
                      <p:cNvPicPr/>
                      <p:nvPr/>
                    </p:nvPicPr>
                    <p:blipFill>
                      <a:blip r:embed="rId25"/>
                      <a:stretch>
                        <a:fillRect/>
                      </a:stretch>
                    </p:blipFill>
                    <p:spPr>
                      <a:xfrm>
                        <a:off x="1191" y="1191"/>
                        <a:ext cx="1191" cy="1191"/>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899098F3-AB7E-46B9-AA37-2A9074FDD90C}"/>
              </a:ext>
            </a:extLst>
          </p:cNvPr>
          <p:cNvSpPr/>
          <p:nvPr userDrawn="1">
            <p:custDataLst>
              <p:tags r:id="rId23"/>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99" b="0" i="0" baseline="0">
              <a:latin typeface="McKay ldsLat"/>
              <a:sym typeface="McKay ldsLat"/>
            </a:endParaRPr>
          </a:p>
        </p:txBody>
      </p:sp>
      <p:sp>
        <p:nvSpPr>
          <p:cNvPr id="6" name="Rectangle 5"/>
          <p:cNvSpPr/>
          <p:nvPr userDrawn="1"/>
        </p:nvSpPr>
        <p:spPr>
          <a:xfrm>
            <a:off x="0" y="1551"/>
            <a:ext cx="9144000" cy="514350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7" name="Picture 6"/>
          <p:cNvPicPr>
            <a:picLocks noChangeAspect="1"/>
          </p:cNvPicPr>
          <p:nvPr userDrawn="1"/>
        </p:nvPicPr>
        <p:blipFill>
          <a:blip r:embed="rId26" cstate="screen">
            <a:alphaModFix amt="40000"/>
            <a:extLst>
              <a:ext uri="{28A0092B-C50C-407E-A947-70E740481C1C}">
                <a14:useLocalDpi xmlns:a14="http://schemas.microsoft.com/office/drawing/2010/main"/>
              </a:ext>
            </a:extLst>
          </a:blip>
          <a:stretch>
            <a:fillRect/>
          </a:stretch>
        </p:blipFill>
        <p:spPr>
          <a:xfrm rot="16200000" flipH="1">
            <a:off x="-908149" y="908149"/>
            <a:ext cx="5143500" cy="3327202"/>
          </a:xfrm>
          <a:prstGeom prst="rect">
            <a:avLst/>
          </a:prstGeom>
        </p:spPr>
      </p:pic>
      <p:sp>
        <p:nvSpPr>
          <p:cNvPr id="2" name="Title Placeholder 1"/>
          <p:cNvSpPr>
            <a:spLocks noGrp="1"/>
          </p:cNvSpPr>
          <p:nvPr>
            <p:ph type="title"/>
          </p:nvPr>
        </p:nvSpPr>
        <p:spPr>
          <a:xfrm>
            <a:off x="376509" y="283939"/>
            <a:ext cx="8318174" cy="57724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76507" y="1182471"/>
            <a:ext cx="8318175"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p:cNvSpPr>
            <a:spLocks noGrp="1"/>
          </p:cNvSpPr>
          <p:nvPr>
            <p:ph type="ftr" sz="quarter" idx="3"/>
          </p:nvPr>
        </p:nvSpPr>
        <p:spPr>
          <a:xfrm>
            <a:off x="3657600" y="4767264"/>
            <a:ext cx="1828800" cy="273844"/>
          </a:xfrm>
          <a:prstGeom prst="rect">
            <a:avLst/>
          </a:prstGeom>
        </p:spPr>
        <p:txBody>
          <a:bodyPr vert="horz" lIns="91440" tIns="45720" rIns="91440" bIns="45720" rtlCol="0" anchor="ctr"/>
          <a:lstStyle>
            <a:lvl1pPr algn="ctr">
              <a:defRPr sz="900">
                <a:solidFill>
                  <a:schemeClr val="accent1"/>
                </a:solidFill>
                <a:latin typeface="Zoram ldsLat" charset="0"/>
                <a:ea typeface="Zoram ldsLat" charset="0"/>
                <a:cs typeface="Zoram ldsLat" charset="0"/>
              </a:defRPr>
            </a:lvl1pPr>
          </a:lstStyle>
          <a:p>
            <a:fld id="{5B06C967-C119-3A46-8999-DDAAE48B2E46}" type="slidenum">
              <a:rPr lang="en-US" smtClean="0"/>
              <a:pPr/>
              <a:t>‹#›</a:t>
            </a:fld>
            <a:endParaRPr lang="en-US"/>
          </a:p>
        </p:txBody>
      </p:sp>
      <p:sp>
        <p:nvSpPr>
          <p:cNvPr id="12" name="Slide Number Placeholder 5"/>
          <p:cNvSpPr>
            <a:spLocks noGrp="1"/>
          </p:cNvSpPr>
          <p:nvPr>
            <p:ph type="sldNum" sz="quarter" idx="4"/>
          </p:nvPr>
        </p:nvSpPr>
        <p:spPr>
          <a:xfrm>
            <a:off x="5486400" y="4767264"/>
            <a:ext cx="3028950" cy="273844"/>
          </a:xfrm>
          <a:prstGeom prst="rect">
            <a:avLst/>
          </a:prstGeom>
        </p:spPr>
        <p:txBody>
          <a:bodyPr vert="horz" lIns="91440" tIns="45720" rIns="91440" bIns="45720" rtlCol="0" anchor="ctr"/>
          <a:lstStyle>
            <a:lvl1pPr algn="r">
              <a:defRPr sz="675">
                <a:solidFill>
                  <a:schemeClr val="accent5"/>
                </a:solidFill>
                <a:latin typeface="Zoram ldsLat" charset="0"/>
                <a:ea typeface="Zoram ldsLat" charset="0"/>
                <a:cs typeface="Zoram ldsLat" charset="0"/>
              </a:defRPr>
            </a:lvl1pPr>
          </a:lstStyle>
          <a:p>
            <a:r>
              <a:rPr lang="en-US"/>
              <a:t>CONFIDENTIAL</a:t>
            </a:r>
          </a:p>
        </p:txBody>
      </p:sp>
      <p:sp>
        <p:nvSpPr>
          <p:cNvPr id="10" name="MSIPCMContentMarking" descr="{&quot;HashCode&quot;:311365860,&quot;Placement&quot;:&quot;Header&quot;,&quot;Top&quot;:0.0,&quot;Left&quot;:397.665436,&quot;SlideWidth&quot;:960,&quot;SlideHeight&quot;:540}">
            <a:extLst>
              <a:ext uri="{FF2B5EF4-FFF2-40B4-BE49-F238E27FC236}">
                <a16:creationId xmlns:a16="http://schemas.microsoft.com/office/drawing/2014/main" id="{DEAF0807-B7C1-4CC6-BA24-4154DDBD228D}"/>
              </a:ext>
            </a:extLst>
          </p:cNvPr>
          <p:cNvSpPr txBox="1"/>
          <p:nvPr userDrawn="1"/>
        </p:nvSpPr>
        <p:spPr>
          <a:xfrm>
            <a:off x="3787764" y="40671"/>
            <a:ext cx="1568472" cy="115416"/>
          </a:xfrm>
          <a:prstGeom prst="rect">
            <a:avLst/>
          </a:prstGeom>
          <a:noFill/>
        </p:spPr>
        <p:txBody>
          <a:bodyPr vert="horz" wrap="square" lIns="0" tIns="0" rIns="0" bIns="0" rtlCol="0" anchor="ctr" anchorCtr="1">
            <a:spAutoFit/>
          </a:bodyPr>
          <a:lstStyle/>
          <a:p>
            <a:pPr algn="ctr">
              <a:spcBef>
                <a:spcPts val="0"/>
              </a:spcBef>
              <a:spcAft>
                <a:spcPts val="0"/>
              </a:spcAft>
            </a:pPr>
            <a:r>
              <a:rPr lang="en-US" sz="750">
                <a:solidFill>
                  <a:srgbClr val="FF0000"/>
                </a:solidFill>
                <a:latin typeface="Calibri" panose="020F0502020204030204" pitchFamily="34" charset="0"/>
              </a:rPr>
              <a:t>Confidential - For Church Use Only</a:t>
            </a:r>
          </a:p>
        </p:txBody>
      </p:sp>
    </p:spTree>
    <p:extLst>
      <p:ext uri="{BB962C8B-B14F-4D97-AF65-F5344CB8AC3E}">
        <p14:creationId xmlns:p14="http://schemas.microsoft.com/office/powerpoint/2010/main" val="95532715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Lst>
  <p:transition>
    <p:fade/>
  </p:transition>
  <p:hf sldNum="0" hdr="0"/>
  <p:txStyles>
    <p:titleStyle>
      <a:lvl1pPr algn="l" defTabSz="685595" rtl="0" eaLnBrk="1" latinLnBrk="0" hangingPunct="1">
        <a:lnSpc>
          <a:spcPct val="100000"/>
        </a:lnSpc>
        <a:spcBef>
          <a:spcPct val="0"/>
        </a:spcBef>
        <a:buNone/>
        <a:defRPr sz="3299" kern="1200">
          <a:solidFill>
            <a:schemeClr val="bg1"/>
          </a:solidFill>
          <a:latin typeface="McKay ldsLat" charset="0"/>
          <a:ea typeface="McKay ldsLat" charset="0"/>
          <a:cs typeface="McKay ldsLat" charset="0"/>
        </a:defRPr>
      </a:lvl1pPr>
    </p:titleStyle>
    <p:bodyStyle>
      <a:lvl1pPr marL="171398" indent="-171398" algn="l" defTabSz="685595" rtl="0" eaLnBrk="1" latinLnBrk="0" hangingPunct="1">
        <a:lnSpc>
          <a:spcPct val="100000"/>
        </a:lnSpc>
        <a:spcBef>
          <a:spcPts val="750"/>
        </a:spcBef>
        <a:buFont typeface="Wingdings" panose="05000000000000000000" pitchFamily="2" charset="2"/>
        <a:buChar char="§"/>
        <a:defRPr sz="2099" b="1" i="0" kern="1200">
          <a:solidFill>
            <a:schemeClr val="bg1"/>
          </a:solidFill>
          <a:latin typeface="Zoram ldsLat Semibold" charset="0"/>
          <a:ea typeface="Zoram ldsLat Semibold" charset="0"/>
          <a:cs typeface="Zoram ldsLat Semibold" charset="0"/>
        </a:defRPr>
      </a:lvl1pPr>
      <a:lvl2pPr marL="514196" indent="-171398" algn="l" defTabSz="685595" rtl="0" eaLnBrk="1" latinLnBrk="0" hangingPunct="1">
        <a:lnSpc>
          <a:spcPct val="100000"/>
        </a:lnSpc>
        <a:spcBef>
          <a:spcPts val="375"/>
        </a:spcBef>
        <a:buFont typeface="Calibri" panose="020F0502020204030204" pitchFamily="34" charset="0"/>
        <a:buChar char="‐"/>
        <a:defRPr sz="1799" kern="1200">
          <a:solidFill>
            <a:schemeClr val="bg1"/>
          </a:solidFill>
          <a:latin typeface="Zoram ldsLat" charset="0"/>
          <a:ea typeface="Zoram ldsLat" charset="0"/>
          <a:cs typeface="Zoram ldsLat" charset="0"/>
        </a:defRPr>
      </a:lvl2pPr>
      <a:lvl3pPr marL="856993" indent="-171398" algn="l" defTabSz="685595" rtl="0" eaLnBrk="1" latinLnBrk="0" hangingPunct="1">
        <a:lnSpc>
          <a:spcPct val="100000"/>
        </a:lnSpc>
        <a:spcBef>
          <a:spcPts val="375"/>
        </a:spcBef>
        <a:buFont typeface="Arial"/>
        <a:buChar char="•"/>
        <a:defRPr sz="1499" kern="1200">
          <a:solidFill>
            <a:schemeClr val="bg1"/>
          </a:solidFill>
          <a:latin typeface="Zoram ldsLat" charset="0"/>
          <a:ea typeface="Zoram ldsLat" charset="0"/>
          <a:cs typeface="Zoram ldsLat" charset="0"/>
        </a:defRPr>
      </a:lvl3pPr>
      <a:lvl4pPr marL="1199790" indent="-171398" algn="l" defTabSz="685595" rtl="0" eaLnBrk="1" latinLnBrk="0" hangingPunct="1">
        <a:lnSpc>
          <a:spcPct val="100000"/>
        </a:lnSpc>
        <a:spcBef>
          <a:spcPts val="375"/>
        </a:spcBef>
        <a:buFont typeface="Arial"/>
        <a:buChar char="•"/>
        <a:defRPr sz="1349" kern="1200">
          <a:solidFill>
            <a:schemeClr val="bg1"/>
          </a:solidFill>
          <a:latin typeface="Zoram ldsLat" charset="0"/>
          <a:ea typeface="Zoram ldsLat" charset="0"/>
          <a:cs typeface="Zoram ldsLat" charset="0"/>
        </a:defRPr>
      </a:lvl4pPr>
      <a:lvl5pPr marL="1542587" indent="-171398" algn="l" defTabSz="685595" rtl="0" eaLnBrk="1" latinLnBrk="0" hangingPunct="1">
        <a:lnSpc>
          <a:spcPct val="100000"/>
        </a:lnSpc>
        <a:spcBef>
          <a:spcPts val="375"/>
        </a:spcBef>
        <a:buFont typeface="Arial"/>
        <a:buChar char="•"/>
        <a:defRPr sz="1349" kern="1200">
          <a:solidFill>
            <a:schemeClr val="bg1"/>
          </a:solidFill>
          <a:latin typeface="Zoram ldsLat" charset="0"/>
          <a:ea typeface="Zoram ldsLat" charset="0"/>
          <a:cs typeface="Zoram ldsLat" charset="0"/>
        </a:defRPr>
      </a:lvl5pPr>
      <a:lvl6pPr marL="1885385" indent="-171398" algn="l" defTabSz="685595" rtl="0" eaLnBrk="1" latinLnBrk="0" hangingPunct="1">
        <a:lnSpc>
          <a:spcPct val="90000"/>
        </a:lnSpc>
        <a:spcBef>
          <a:spcPts val="375"/>
        </a:spcBef>
        <a:buFont typeface="Arial"/>
        <a:buChar char="•"/>
        <a:defRPr sz="1349" kern="1200">
          <a:solidFill>
            <a:schemeClr val="tx1"/>
          </a:solidFill>
          <a:latin typeface="+mn-lt"/>
          <a:ea typeface="+mn-ea"/>
          <a:cs typeface="+mn-cs"/>
        </a:defRPr>
      </a:lvl6pPr>
      <a:lvl7pPr marL="2228181" indent="-171398" algn="l" defTabSz="685595" rtl="0" eaLnBrk="1" latinLnBrk="0" hangingPunct="1">
        <a:lnSpc>
          <a:spcPct val="90000"/>
        </a:lnSpc>
        <a:spcBef>
          <a:spcPts val="375"/>
        </a:spcBef>
        <a:buFont typeface="Arial"/>
        <a:buChar char="•"/>
        <a:defRPr sz="1349" kern="1200">
          <a:solidFill>
            <a:schemeClr val="tx1"/>
          </a:solidFill>
          <a:latin typeface="+mn-lt"/>
          <a:ea typeface="+mn-ea"/>
          <a:cs typeface="+mn-cs"/>
        </a:defRPr>
      </a:lvl7pPr>
      <a:lvl8pPr marL="2570978" indent="-171398" algn="l" defTabSz="685595" rtl="0" eaLnBrk="1" latinLnBrk="0" hangingPunct="1">
        <a:lnSpc>
          <a:spcPct val="90000"/>
        </a:lnSpc>
        <a:spcBef>
          <a:spcPts val="375"/>
        </a:spcBef>
        <a:buFont typeface="Arial"/>
        <a:buChar char="•"/>
        <a:defRPr sz="1349" kern="1200">
          <a:solidFill>
            <a:schemeClr val="tx1"/>
          </a:solidFill>
          <a:latin typeface="+mn-lt"/>
          <a:ea typeface="+mn-ea"/>
          <a:cs typeface="+mn-cs"/>
        </a:defRPr>
      </a:lvl8pPr>
      <a:lvl9pPr marL="2913776" indent="-171398" algn="l" defTabSz="685595" rtl="0" eaLnBrk="1" latinLnBrk="0" hangingPunct="1">
        <a:lnSpc>
          <a:spcPct val="90000"/>
        </a:lnSpc>
        <a:spcBef>
          <a:spcPts val="375"/>
        </a:spcBef>
        <a:buFont typeface="Arial"/>
        <a:buChar char="•"/>
        <a:defRPr sz="1349" kern="1200">
          <a:solidFill>
            <a:schemeClr val="tx1"/>
          </a:solidFill>
          <a:latin typeface="+mn-lt"/>
          <a:ea typeface="+mn-ea"/>
          <a:cs typeface="+mn-cs"/>
        </a:defRPr>
      </a:lvl9pPr>
    </p:bodyStyle>
    <p:otherStyle>
      <a:defPPr>
        <a:defRPr lang="en-US"/>
      </a:defPPr>
      <a:lvl1pPr marL="0" algn="l" defTabSz="685595" rtl="0" eaLnBrk="1" latinLnBrk="0" hangingPunct="1">
        <a:defRPr sz="1349" kern="1200">
          <a:solidFill>
            <a:schemeClr val="tx1"/>
          </a:solidFill>
          <a:latin typeface="+mn-lt"/>
          <a:ea typeface="+mn-ea"/>
          <a:cs typeface="+mn-cs"/>
        </a:defRPr>
      </a:lvl1pPr>
      <a:lvl2pPr marL="342797" algn="l" defTabSz="685595" rtl="0" eaLnBrk="1" latinLnBrk="0" hangingPunct="1">
        <a:defRPr sz="1349" kern="1200">
          <a:solidFill>
            <a:schemeClr val="tx1"/>
          </a:solidFill>
          <a:latin typeface="+mn-lt"/>
          <a:ea typeface="+mn-ea"/>
          <a:cs typeface="+mn-cs"/>
        </a:defRPr>
      </a:lvl2pPr>
      <a:lvl3pPr marL="685595" algn="l" defTabSz="685595" rtl="0" eaLnBrk="1" latinLnBrk="0" hangingPunct="1">
        <a:defRPr sz="1349" kern="1200">
          <a:solidFill>
            <a:schemeClr val="tx1"/>
          </a:solidFill>
          <a:latin typeface="+mn-lt"/>
          <a:ea typeface="+mn-ea"/>
          <a:cs typeface="+mn-cs"/>
        </a:defRPr>
      </a:lvl3pPr>
      <a:lvl4pPr marL="1028392" algn="l" defTabSz="685595" rtl="0" eaLnBrk="1" latinLnBrk="0" hangingPunct="1">
        <a:defRPr sz="1349" kern="1200">
          <a:solidFill>
            <a:schemeClr val="tx1"/>
          </a:solidFill>
          <a:latin typeface="+mn-lt"/>
          <a:ea typeface="+mn-ea"/>
          <a:cs typeface="+mn-cs"/>
        </a:defRPr>
      </a:lvl4pPr>
      <a:lvl5pPr marL="1371188" algn="l" defTabSz="685595" rtl="0" eaLnBrk="1" latinLnBrk="0" hangingPunct="1">
        <a:defRPr sz="1349" kern="1200">
          <a:solidFill>
            <a:schemeClr val="tx1"/>
          </a:solidFill>
          <a:latin typeface="+mn-lt"/>
          <a:ea typeface="+mn-ea"/>
          <a:cs typeface="+mn-cs"/>
        </a:defRPr>
      </a:lvl5pPr>
      <a:lvl6pPr marL="1713986" algn="l" defTabSz="685595" rtl="0" eaLnBrk="1" latinLnBrk="0" hangingPunct="1">
        <a:defRPr sz="1349" kern="1200">
          <a:solidFill>
            <a:schemeClr val="tx1"/>
          </a:solidFill>
          <a:latin typeface="+mn-lt"/>
          <a:ea typeface="+mn-ea"/>
          <a:cs typeface="+mn-cs"/>
        </a:defRPr>
      </a:lvl6pPr>
      <a:lvl7pPr marL="2056783" algn="l" defTabSz="685595" rtl="0" eaLnBrk="1" latinLnBrk="0" hangingPunct="1">
        <a:defRPr sz="1349" kern="1200">
          <a:solidFill>
            <a:schemeClr val="tx1"/>
          </a:solidFill>
          <a:latin typeface="+mn-lt"/>
          <a:ea typeface="+mn-ea"/>
          <a:cs typeface="+mn-cs"/>
        </a:defRPr>
      </a:lvl7pPr>
      <a:lvl8pPr marL="2399580" algn="l" defTabSz="685595" rtl="0" eaLnBrk="1" latinLnBrk="0" hangingPunct="1">
        <a:defRPr sz="1349" kern="1200">
          <a:solidFill>
            <a:schemeClr val="tx1"/>
          </a:solidFill>
          <a:latin typeface="+mn-lt"/>
          <a:ea typeface="+mn-ea"/>
          <a:cs typeface="+mn-cs"/>
        </a:defRPr>
      </a:lvl8pPr>
      <a:lvl9pPr marL="2742377" algn="l" defTabSz="685595" rtl="0" eaLnBrk="1" latinLnBrk="0" hangingPunct="1">
        <a:defRPr sz="134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pos="1248">
          <p15:clr>
            <a:srgbClr val="F26B43"/>
          </p15:clr>
        </p15:guide>
        <p15:guide id="5" pos="2112">
          <p15:clr>
            <a:srgbClr val="F26B43"/>
          </p15:clr>
        </p15:guide>
        <p15:guide id="6" pos="2976">
          <p15:clr>
            <a:srgbClr val="F26B43"/>
          </p15:clr>
        </p15:guide>
        <p15:guide id="7" pos="4704">
          <p15:clr>
            <a:srgbClr val="F26B43"/>
          </p15:clr>
        </p15:guide>
        <p15:guide id="8" pos="5568">
          <p15:clr>
            <a:srgbClr val="F26B43"/>
          </p15:clr>
        </p15:guide>
        <p15:guide id="9" pos="6408">
          <p15:clr>
            <a:srgbClr val="F26B43"/>
          </p15:clr>
        </p15:guide>
        <p15:guide id="10" pos="7272">
          <p15:clr>
            <a:srgbClr val="F26B43"/>
          </p15:clr>
        </p15:guide>
        <p15:guide id="11" orient="horz" pos="1704">
          <p15:clr>
            <a:srgbClr val="F26B43"/>
          </p15:clr>
        </p15:guide>
        <p15:guide id="12" orient="horz" pos="1224">
          <p15:clr>
            <a:srgbClr val="F26B43"/>
          </p15:clr>
        </p15:guide>
        <p15:guide id="13" orient="horz" pos="768">
          <p15:clr>
            <a:srgbClr val="F26B43"/>
          </p15:clr>
        </p15:guide>
        <p15:guide id="14" orient="horz" pos="288">
          <p15:clr>
            <a:srgbClr val="F26B43"/>
          </p15:clr>
        </p15:guide>
        <p15:guide id="15" orient="horz" pos="2616">
          <p15:clr>
            <a:srgbClr val="F26B43"/>
          </p15:clr>
        </p15:guide>
        <p15:guide id="16" orient="horz" pos="3096">
          <p15:clr>
            <a:srgbClr val="F26B43"/>
          </p15:clr>
        </p15:guide>
        <p15:guide id="17" orient="horz" pos="3552">
          <p15:clr>
            <a:srgbClr val="F26B43"/>
          </p15:clr>
        </p15:guide>
        <p15:guide id="18" orient="horz" pos="40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B2054D1-69DC-45F3-9857-4423EB7DD21B}"/>
              </a:ext>
            </a:extLst>
          </p:cNvPr>
          <p:cNvGraphicFramePr>
            <a:graphicFrameLocks noChangeAspect="1"/>
          </p:cNvGraphicFramePr>
          <p:nvPr userDrawn="1">
            <p:custDataLst>
              <p:tags r:id="rId19"/>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21" imgW="395" imgH="394" progId="TCLayout.ActiveDocument.1">
                  <p:embed/>
                </p:oleObj>
              </mc:Choice>
              <mc:Fallback>
                <p:oleObj name="think-cell Slide" r:id="rId21" imgW="395" imgH="394" progId="TCLayout.ActiveDocument.1">
                  <p:embed/>
                  <p:pic>
                    <p:nvPicPr>
                      <p:cNvPr id="3" name="Object 2" hidden="1">
                        <a:extLst>
                          <a:ext uri="{FF2B5EF4-FFF2-40B4-BE49-F238E27FC236}">
                            <a16:creationId xmlns:a16="http://schemas.microsoft.com/office/drawing/2014/main" id="{AB2054D1-69DC-45F3-9857-4423EB7DD21B}"/>
                          </a:ext>
                        </a:extLst>
                      </p:cNvPr>
                      <p:cNvPicPr/>
                      <p:nvPr/>
                    </p:nvPicPr>
                    <p:blipFill>
                      <a:blip r:embed="rId22"/>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3EC0AF0-5FB6-45CD-B534-3204D7C36F5E}"/>
              </a:ext>
            </a:extLst>
          </p:cNvPr>
          <p:cNvSpPr/>
          <p:nvPr userDrawn="1">
            <p:custDataLst>
              <p:tags r:id="rId20"/>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999" b="0" i="0" baseline="0">
              <a:latin typeface="Palatino Regular"/>
              <a:sym typeface="Palatino Regular"/>
            </a:endParaRPr>
          </a:p>
        </p:txBody>
      </p:sp>
      <p:sp>
        <p:nvSpPr>
          <p:cNvPr id="14" name="Title Placeholder 1">
            <a:extLst>
              <a:ext uri="{FF2B5EF4-FFF2-40B4-BE49-F238E27FC236}">
                <a16:creationId xmlns:a16="http://schemas.microsoft.com/office/drawing/2014/main" id="{E5C028F4-0FDF-5D45-9D81-46B5D0D6E2F2}"/>
              </a:ext>
            </a:extLst>
          </p:cNvPr>
          <p:cNvSpPr>
            <a:spLocks noGrp="1"/>
          </p:cNvSpPr>
          <p:nvPr>
            <p:ph type="title"/>
          </p:nvPr>
        </p:nvSpPr>
        <p:spPr>
          <a:xfrm>
            <a:off x="376508" y="283939"/>
            <a:ext cx="7650646" cy="577247"/>
          </a:xfrm>
          <a:prstGeom prst="rect">
            <a:avLst/>
          </a:prstGeom>
        </p:spPr>
        <p:txBody>
          <a:bodyPr vert="horz" lIns="91440" tIns="45720" rIns="91440" bIns="45720" rtlCol="0" anchor="t">
            <a:normAutofit/>
          </a:bodyPr>
          <a:lstStyle/>
          <a:p>
            <a:r>
              <a:rPr lang="en-US"/>
              <a:t>Click to edit Master title style</a:t>
            </a:r>
          </a:p>
        </p:txBody>
      </p:sp>
      <p:sp>
        <p:nvSpPr>
          <p:cNvPr id="16" name="Text Placeholder 2">
            <a:extLst>
              <a:ext uri="{FF2B5EF4-FFF2-40B4-BE49-F238E27FC236}">
                <a16:creationId xmlns:a16="http://schemas.microsoft.com/office/drawing/2014/main" id="{1C21D50C-D8CE-9A41-B2E6-99933D6583A8}"/>
              </a:ext>
            </a:extLst>
          </p:cNvPr>
          <p:cNvSpPr>
            <a:spLocks noGrp="1"/>
          </p:cNvSpPr>
          <p:nvPr>
            <p:ph type="body" idx="1"/>
          </p:nvPr>
        </p:nvSpPr>
        <p:spPr>
          <a:xfrm>
            <a:off x="376507" y="917662"/>
            <a:ext cx="7650647" cy="3263504"/>
          </a:xfrm>
          <a:prstGeom prst="rect">
            <a:avLst/>
          </a:prstGeom>
        </p:spPr>
        <p:txBody>
          <a:bodyPr vert="horz" lIns="91440" tIns="45720" rIns="91440" bIns="45720" rtlCol="0">
            <a:normAutofit/>
          </a:bodyPr>
          <a:lstStyle/>
          <a:p>
            <a:pPr marL="171398" marR="0" lvl="0" indent="-171398" algn="l" defTabSz="685595" rtl="0" eaLnBrk="1" fontAlgn="auto" latinLnBrk="0" hangingPunct="1">
              <a:lnSpc>
                <a:spcPct val="100000"/>
              </a:lnSpc>
              <a:spcBef>
                <a:spcPts val="750"/>
              </a:spcBef>
              <a:spcAft>
                <a:spcPts val="0"/>
              </a:spcAft>
              <a:buClrTx/>
              <a:buSzTx/>
              <a:buFont typeface="Arial"/>
              <a:buChar char="•"/>
              <a:tabLst/>
              <a:defRPr/>
            </a:pPr>
            <a:r>
              <a:rPr kumimoji="0" lang="en-US" sz="2099" b="1" i="0" u="none" strike="noStrike" kern="1200" cap="none" spc="0" normalizeH="0" baseline="0" noProof="0">
                <a:ln>
                  <a:noFill/>
                </a:ln>
                <a:solidFill>
                  <a:srgbClr val="016183"/>
                </a:solidFill>
                <a:effectLst/>
                <a:uLnTx/>
                <a:uFillTx/>
                <a:latin typeface="Arial Bold" charset="0"/>
              </a:rPr>
              <a:t>Edit Master text styles</a:t>
            </a:r>
          </a:p>
          <a:p>
            <a:pPr marL="171398" marR="0" lvl="1" indent="-171398" algn="l" defTabSz="685595" rtl="0" eaLnBrk="1" fontAlgn="auto" latinLnBrk="0" hangingPunct="1">
              <a:lnSpc>
                <a:spcPct val="100000"/>
              </a:lnSpc>
              <a:spcBef>
                <a:spcPts val="750"/>
              </a:spcBef>
              <a:spcAft>
                <a:spcPts val="0"/>
              </a:spcAft>
              <a:buClrTx/>
              <a:buSzTx/>
              <a:buFont typeface="Arial"/>
              <a:buChar char="•"/>
              <a:tabLst/>
              <a:defRPr/>
            </a:pPr>
            <a:r>
              <a:rPr kumimoji="0" lang="en-US" sz="2099" b="1" i="0" u="none" strike="noStrike" kern="1200" cap="none" spc="0" normalizeH="0" baseline="0" noProof="0">
                <a:ln>
                  <a:noFill/>
                </a:ln>
                <a:solidFill>
                  <a:srgbClr val="016183"/>
                </a:solidFill>
                <a:effectLst/>
                <a:uLnTx/>
                <a:uFillTx/>
                <a:latin typeface="Arial Bold" charset="0"/>
              </a:rPr>
              <a:t>Second level</a:t>
            </a:r>
          </a:p>
          <a:p>
            <a:pPr marL="171398" marR="0" lvl="2" indent="-171398" algn="l" defTabSz="685595" rtl="0" eaLnBrk="1" fontAlgn="auto" latinLnBrk="0" hangingPunct="1">
              <a:lnSpc>
                <a:spcPct val="100000"/>
              </a:lnSpc>
              <a:spcBef>
                <a:spcPts val="750"/>
              </a:spcBef>
              <a:spcAft>
                <a:spcPts val="0"/>
              </a:spcAft>
              <a:buClrTx/>
              <a:buSzTx/>
              <a:buFont typeface="Arial"/>
              <a:buChar char="•"/>
              <a:tabLst/>
              <a:defRPr/>
            </a:pPr>
            <a:r>
              <a:rPr kumimoji="0" lang="en-US" sz="2099" b="1" i="0" u="none" strike="noStrike" kern="1200" cap="none" spc="0" normalizeH="0" baseline="0" noProof="0">
                <a:ln>
                  <a:noFill/>
                </a:ln>
                <a:solidFill>
                  <a:srgbClr val="016183"/>
                </a:solidFill>
                <a:effectLst/>
                <a:uLnTx/>
                <a:uFillTx/>
                <a:latin typeface="Arial Bold" charset="0"/>
              </a:rPr>
              <a:t>Third level</a:t>
            </a:r>
          </a:p>
          <a:p>
            <a:pPr marL="171398" marR="0" lvl="3" indent="-171398" algn="l" defTabSz="685595" rtl="0" eaLnBrk="1" fontAlgn="auto" latinLnBrk="0" hangingPunct="1">
              <a:lnSpc>
                <a:spcPct val="100000"/>
              </a:lnSpc>
              <a:spcBef>
                <a:spcPts val="750"/>
              </a:spcBef>
              <a:spcAft>
                <a:spcPts val="0"/>
              </a:spcAft>
              <a:buClrTx/>
              <a:buSzTx/>
              <a:buFont typeface="Arial"/>
              <a:buChar char="•"/>
              <a:tabLst/>
              <a:defRPr/>
            </a:pPr>
            <a:r>
              <a:rPr kumimoji="0" lang="en-US" sz="2099" b="1" i="0" u="none" strike="noStrike" kern="1200" cap="none" spc="0" normalizeH="0" baseline="0" noProof="0">
                <a:ln>
                  <a:noFill/>
                </a:ln>
                <a:solidFill>
                  <a:srgbClr val="016183"/>
                </a:solidFill>
                <a:effectLst/>
                <a:uLnTx/>
                <a:uFillTx/>
                <a:latin typeface="Arial Bold" charset="0"/>
              </a:rPr>
              <a:t>Fourth level</a:t>
            </a:r>
          </a:p>
          <a:p>
            <a:pPr marL="171398" marR="0" lvl="4" indent="-171398" algn="l" defTabSz="685595" rtl="0" eaLnBrk="1" fontAlgn="auto" latinLnBrk="0" hangingPunct="1">
              <a:lnSpc>
                <a:spcPct val="100000"/>
              </a:lnSpc>
              <a:spcBef>
                <a:spcPts val="750"/>
              </a:spcBef>
              <a:spcAft>
                <a:spcPts val="0"/>
              </a:spcAft>
              <a:buClrTx/>
              <a:buSzTx/>
              <a:buFont typeface="Arial"/>
              <a:buChar char="•"/>
              <a:tabLst/>
              <a:defRPr/>
            </a:pPr>
            <a:r>
              <a:rPr kumimoji="0" lang="en-US" sz="2099" b="1" i="0" u="none" strike="noStrike" kern="1200" cap="none" spc="0" normalizeH="0" baseline="0" noProof="0">
                <a:ln>
                  <a:noFill/>
                </a:ln>
                <a:solidFill>
                  <a:srgbClr val="016183"/>
                </a:solidFill>
                <a:effectLst/>
                <a:uLnTx/>
                <a:uFillTx/>
                <a:latin typeface="Arial Bold" charset="0"/>
              </a:rPr>
              <a:t>Fifth level</a:t>
            </a:r>
            <a:endParaRPr lang="en-US"/>
          </a:p>
        </p:txBody>
      </p:sp>
      <p:sp>
        <p:nvSpPr>
          <p:cNvPr id="9" name="Footer Placeholder 12">
            <a:extLst>
              <a:ext uri="{FF2B5EF4-FFF2-40B4-BE49-F238E27FC236}">
                <a16:creationId xmlns:a16="http://schemas.microsoft.com/office/drawing/2014/main" id="{F4EFAE46-9F40-D14E-854F-39BEA375C9C4}"/>
              </a:ext>
            </a:extLst>
          </p:cNvPr>
          <p:cNvSpPr>
            <a:spLocks noGrp="1"/>
          </p:cNvSpPr>
          <p:nvPr>
            <p:ph type="ftr" sz="quarter" idx="3"/>
          </p:nvPr>
        </p:nvSpPr>
        <p:spPr>
          <a:xfrm>
            <a:off x="3657600" y="4773114"/>
            <a:ext cx="1828800" cy="273844"/>
          </a:xfrm>
          <a:prstGeom prst="rect">
            <a:avLst/>
          </a:prstGeom>
        </p:spPr>
        <p:txBody>
          <a:bodyPr/>
          <a:lstStyle>
            <a:lvl1pPr algn="ctr">
              <a:defRPr sz="750" b="0" i="0">
                <a:solidFill>
                  <a:schemeClr val="tx2"/>
                </a:solidFill>
                <a:latin typeface="Calibri" panose="020F0502020204030204" pitchFamily="34" charset="0"/>
                <a:cs typeface="Calibri" panose="020F0502020204030204" pitchFamily="34" charset="0"/>
              </a:defRPr>
            </a:lvl1pPr>
          </a:lstStyle>
          <a:p>
            <a:fld id="{5B06C967-C119-3A46-8999-DDAAE48B2E46}" type="slidenum">
              <a:rPr lang="en-US" smtClean="0"/>
              <a:pPr/>
              <a:t>‹#›</a:t>
            </a:fld>
            <a:endParaRPr lang="en-US"/>
          </a:p>
        </p:txBody>
      </p:sp>
    </p:spTree>
    <p:extLst>
      <p:ext uri="{BB962C8B-B14F-4D97-AF65-F5344CB8AC3E}">
        <p14:creationId xmlns:p14="http://schemas.microsoft.com/office/powerpoint/2010/main" val="424963864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hf hdr="0" dt="0"/>
  <p:txStyles>
    <p:titleStyle>
      <a:lvl1pPr algn="l" defTabSz="685595" rtl="0" eaLnBrk="1" latinLnBrk="0" hangingPunct="1">
        <a:lnSpc>
          <a:spcPct val="90000"/>
        </a:lnSpc>
        <a:spcBef>
          <a:spcPct val="0"/>
        </a:spcBef>
        <a:buNone/>
        <a:defRPr sz="2999" b="0" i="0" kern="1200">
          <a:solidFill>
            <a:schemeClr val="tx2"/>
          </a:solidFill>
          <a:latin typeface="Palatino Regular"/>
          <a:ea typeface="Palatino Regular"/>
          <a:cs typeface="Palatino Regular"/>
        </a:defRPr>
      </a:lvl1pPr>
    </p:titleStyle>
    <p:bodyStyle>
      <a:lvl1pPr marL="171398" marR="0" indent="-171398" algn="l" defTabSz="685595" rtl="0" eaLnBrk="1" fontAlgn="auto" latinLnBrk="0" hangingPunct="1">
        <a:lnSpc>
          <a:spcPct val="100000"/>
        </a:lnSpc>
        <a:spcBef>
          <a:spcPts val="750"/>
        </a:spcBef>
        <a:spcAft>
          <a:spcPts val="0"/>
        </a:spcAft>
        <a:buClrTx/>
        <a:buSzTx/>
        <a:buFont typeface="Arial"/>
        <a:buChar char="•"/>
        <a:tabLst/>
        <a:defRPr sz="2099" b="0" i="0" kern="1200">
          <a:solidFill>
            <a:schemeClr val="tx1"/>
          </a:solidFill>
          <a:latin typeface="Arial Regular"/>
          <a:ea typeface="Arial Regular"/>
          <a:cs typeface="Arial Regular"/>
        </a:defRPr>
      </a:lvl1pPr>
      <a:lvl2pPr marL="514196" indent="-171398" algn="l" defTabSz="685595" rtl="0" eaLnBrk="1" latinLnBrk="0" hangingPunct="1">
        <a:lnSpc>
          <a:spcPct val="90000"/>
        </a:lnSpc>
        <a:spcBef>
          <a:spcPts val="375"/>
        </a:spcBef>
        <a:buSzPct val="75000"/>
        <a:buFont typeface="Courier New" charset="0"/>
        <a:buChar char="o"/>
        <a:defRPr sz="1799" b="0" i="0" kern="1200">
          <a:solidFill>
            <a:schemeClr val="tx1"/>
          </a:solidFill>
          <a:latin typeface="Arial Regular"/>
          <a:ea typeface="Arial Regular"/>
          <a:cs typeface="Arial Regular"/>
        </a:defRPr>
      </a:lvl2pPr>
      <a:lvl3pPr marL="856993" indent="-171398" algn="l" defTabSz="685595" rtl="0" eaLnBrk="1" latinLnBrk="0" hangingPunct="1">
        <a:lnSpc>
          <a:spcPct val="90000"/>
        </a:lnSpc>
        <a:spcBef>
          <a:spcPts val="375"/>
        </a:spcBef>
        <a:buFont typeface="Wingdings" charset="2"/>
        <a:buChar char="§"/>
        <a:defRPr sz="1499" b="0" i="0" kern="1200">
          <a:solidFill>
            <a:schemeClr val="tx1"/>
          </a:solidFill>
          <a:latin typeface="Arial Regular"/>
          <a:ea typeface="Arial Regular"/>
          <a:cs typeface="Arial Regular"/>
        </a:defRPr>
      </a:lvl3pPr>
      <a:lvl4pPr marL="1199790" indent="-171398" algn="l" defTabSz="685595" rtl="0" eaLnBrk="1" latinLnBrk="0" hangingPunct="1">
        <a:lnSpc>
          <a:spcPct val="90000"/>
        </a:lnSpc>
        <a:spcBef>
          <a:spcPts val="375"/>
        </a:spcBef>
        <a:buFont typeface="Wingdings" charset="2"/>
        <a:buChar char="§"/>
        <a:defRPr sz="1349" b="0" i="0" kern="1200">
          <a:solidFill>
            <a:schemeClr val="tx1"/>
          </a:solidFill>
          <a:latin typeface="Arial Regular"/>
          <a:ea typeface="Arial Regular"/>
          <a:cs typeface="Arial Regular"/>
        </a:defRPr>
      </a:lvl4pPr>
      <a:lvl5pPr marL="1542587" indent="-171398" algn="l" defTabSz="685595" rtl="0" eaLnBrk="1" latinLnBrk="0" hangingPunct="1">
        <a:lnSpc>
          <a:spcPct val="90000"/>
        </a:lnSpc>
        <a:spcBef>
          <a:spcPts val="375"/>
        </a:spcBef>
        <a:buFont typeface="Wingdings" charset="2"/>
        <a:buChar char="§"/>
        <a:defRPr sz="1349" b="0" i="0" kern="1200">
          <a:solidFill>
            <a:schemeClr val="tx1"/>
          </a:solidFill>
          <a:latin typeface="Arial Regular"/>
          <a:ea typeface="Arial Regular"/>
          <a:cs typeface="Arial Regular"/>
        </a:defRPr>
      </a:lvl5pPr>
      <a:lvl6pPr marL="1885385" indent="-171398" algn="l" defTabSz="685595" rtl="0" eaLnBrk="1" latinLnBrk="0" hangingPunct="1">
        <a:lnSpc>
          <a:spcPct val="90000"/>
        </a:lnSpc>
        <a:spcBef>
          <a:spcPts val="375"/>
        </a:spcBef>
        <a:buFont typeface="Arial"/>
        <a:buChar char="•"/>
        <a:defRPr sz="1349" kern="1200">
          <a:solidFill>
            <a:schemeClr val="tx1"/>
          </a:solidFill>
          <a:latin typeface="+mn-lt"/>
          <a:ea typeface="+mn-ea"/>
          <a:cs typeface="+mn-cs"/>
        </a:defRPr>
      </a:lvl6pPr>
      <a:lvl7pPr marL="2228181" indent="-171398" algn="l" defTabSz="685595" rtl="0" eaLnBrk="1" latinLnBrk="0" hangingPunct="1">
        <a:lnSpc>
          <a:spcPct val="90000"/>
        </a:lnSpc>
        <a:spcBef>
          <a:spcPts val="375"/>
        </a:spcBef>
        <a:buFont typeface="Arial"/>
        <a:buChar char="•"/>
        <a:defRPr sz="1349" kern="1200">
          <a:solidFill>
            <a:schemeClr val="tx1"/>
          </a:solidFill>
          <a:latin typeface="+mn-lt"/>
          <a:ea typeface="+mn-ea"/>
          <a:cs typeface="+mn-cs"/>
        </a:defRPr>
      </a:lvl7pPr>
      <a:lvl8pPr marL="2570978" indent="-171398" algn="l" defTabSz="685595" rtl="0" eaLnBrk="1" latinLnBrk="0" hangingPunct="1">
        <a:lnSpc>
          <a:spcPct val="90000"/>
        </a:lnSpc>
        <a:spcBef>
          <a:spcPts val="375"/>
        </a:spcBef>
        <a:buFont typeface="Arial"/>
        <a:buChar char="•"/>
        <a:defRPr sz="1349" kern="1200">
          <a:solidFill>
            <a:schemeClr val="tx1"/>
          </a:solidFill>
          <a:latin typeface="+mn-lt"/>
          <a:ea typeface="+mn-ea"/>
          <a:cs typeface="+mn-cs"/>
        </a:defRPr>
      </a:lvl8pPr>
      <a:lvl9pPr marL="2913776" indent="-171398" algn="l" defTabSz="685595" rtl="0" eaLnBrk="1" latinLnBrk="0" hangingPunct="1">
        <a:lnSpc>
          <a:spcPct val="90000"/>
        </a:lnSpc>
        <a:spcBef>
          <a:spcPts val="375"/>
        </a:spcBef>
        <a:buFont typeface="Arial"/>
        <a:buChar char="•"/>
        <a:defRPr sz="1349" kern="1200">
          <a:solidFill>
            <a:schemeClr val="tx1"/>
          </a:solidFill>
          <a:latin typeface="+mn-lt"/>
          <a:ea typeface="+mn-ea"/>
          <a:cs typeface="+mn-cs"/>
        </a:defRPr>
      </a:lvl9pPr>
    </p:bodyStyle>
    <p:otherStyle>
      <a:defPPr>
        <a:defRPr lang="en-US"/>
      </a:defPPr>
      <a:lvl1pPr marL="0" algn="l" defTabSz="685595" rtl="0" eaLnBrk="1" latinLnBrk="0" hangingPunct="1">
        <a:defRPr sz="1349" kern="1200">
          <a:solidFill>
            <a:schemeClr val="tx1"/>
          </a:solidFill>
          <a:latin typeface="+mn-lt"/>
          <a:ea typeface="+mn-ea"/>
          <a:cs typeface="+mn-cs"/>
        </a:defRPr>
      </a:lvl1pPr>
      <a:lvl2pPr marL="342797" algn="l" defTabSz="685595" rtl="0" eaLnBrk="1" latinLnBrk="0" hangingPunct="1">
        <a:defRPr sz="1349" kern="1200">
          <a:solidFill>
            <a:schemeClr val="tx1"/>
          </a:solidFill>
          <a:latin typeface="+mn-lt"/>
          <a:ea typeface="+mn-ea"/>
          <a:cs typeface="+mn-cs"/>
        </a:defRPr>
      </a:lvl2pPr>
      <a:lvl3pPr marL="685595" algn="l" defTabSz="685595" rtl="0" eaLnBrk="1" latinLnBrk="0" hangingPunct="1">
        <a:defRPr sz="1349" kern="1200">
          <a:solidFill>
            <a:schemeClr val="tx1"/>
          </a:solidFill>
          <a:latin typeface="+mn-lt"/>
          <a:ea typeface="+mn-ea"/>
          <a:cs typeface="+mn-cs"/>
        </a:defRPr>
      </a:lvl3pPr>
      <a:lvl4pPr marL="1028392" algn="l" defTabSz="685595" rtl="0" eaLnBrk="1" latinLnBrk="0" hangingPunct="1">
        <a:defRPr sz="1349" kern="1200">
          <a:solidFill>
            <a:schemeClr val="tx1"/>
          </a:solidFill>
          <a:latin typeface="+mn-lt"/>
          <a:ea typeface="+mn-ea"/>
          <a:cs typeface="+mn-cs"/>
        </a:defRPr>
      </a:lvl4pPr>
      <a:lvl5pPr marL="1371188" algn="l" defTabSz="685595" rtl="0" eaLnBrk="1" latinLnBrk="0" hangingPunct="1">
        <a:defRPr sz="1349" kern="1200">
          <a:solidFill>
            <a:schemeClr val="tx1"/>
          </a:solidFill>
          <a:latin typeface="+mn-lt"/>
          <a:ea typeface="+mn-ea"/>
          <a:cs typeface="+mn-cs"/>
        </a:defRPr>
      </a:lvl5pPr>
      <a:lvl6pPr marL="1713986" algn="l" defTabSz="685595" rtl="0" eaLnBrk="1" latinLnBrk="0" hangingPunct="1">
        <a:defRPr sz="1349" kern="1200">
          <a:solidFill>
            <a:schemeClr val="tx1"/>
          </a:solidFill>
          <a:latin typeface="+mn-lt"/>
          <a:ea typeface="+mn-ea"/>
          <a:cs typeface="+mn-cs"/>
        </a:defRPr>
      </a:lvl6pPr>
      <a:lvl7pPr marL="2056783" algn="l" defTabSz="685595" rtl="0" eaLnBrk="1" latinLnBrk="0" hangingPunct="1">
        <a:defRPr sz="1349" kern="1200">
          <a:solidFill>
            <a:schemeClr val="tx1"/>
          </a:solidFill>
          <a:latin typeface="+mn-lt"/>
          <a:ea typeface="+mn-ea"/>
          <a:cs typeface="+mn-cs"/>
        </a:defRPr>
      </a:lvl7pPr>
      <a:lvl8pPr marL="2399580" algn="l" defTabSz="685595" rtl="0" eaLnBrk="1" latinLnBrk="0" hangingPunct="1">
        <a:defRPr sz="1349" kern="1200">
          <a:solidFill>
            <a:schemeClr val="tx1"/>
          </a:solidFill>
          <a:latin typeface="+mn-lt"/>
          <a:ea typeface="+mn-ea"/>
          <a:cs typeface="+mn-cs"/>
        </a:defRPr>
      </a:lvl8pPr>
      <a:lvl9pPr marL="2742377" algn="l" defTabSz="685595" rtl="0" eaLnBrk="1" latinLnBrk="0" hangingPunct="1">
        <a:defRPr sz="134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B2054D1-69DC-45F3-9857-4423EB7DD21B}"/>
              </a:ext>
            </a:extLst>
          </p:cNvPr>
          <p:cNvGraphicFramePr>
            <a:graphicFrameLocks noChangeAspect="1"/>
          </p:cNvGraphicFramePr>
          <p:nvPr userDrawn="1">
            <p:custDataLst>
              <p:tags r:id="rId19"/>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21" imgW="395" imgH="394" progId="TCLayout.ActiveDocument.1">
                  <p:embed/>
                </p:oleObj>
              </mc:Choice>
              <mc:Fallback>
                <p:oleObj name="think-cell Slide" r:id="rId21" imgW="395" imgH="394" progId="TCLayout.ActiveDocument.1">
                  <p:embed/>
                  <p:pic>
                    <p:nvPicPr>
                      <p:cNvPr id="3" name="Object 2" hidden="1">
                        <a:extLst>
                          <a:ext uri="{FF2B5EF4-FFF2-40B4-BE49-F238E27FC236}">
                            <a16:creationId xmlns:a16="http://schemas.microsoft.com/office/drawing/2014/main" id="{AB2054D1-69DC-45F3-9857-4423EB7DD21B}"/>
                          </a:ext>
                        </a:extLst>
                      </p:cNvPr>
                      <p:cNvPicPr/>
                      <p:nvPr/>
                    </p:nvPicPr>
                    <p:blipFill>
                      <a:blip r:embed="rId22"/>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3EC0AF0-5FB6-45CD-B534-3204D7C36F5E}"/>
              </a:ext>
            </a:extLst>
          </p:cNvPr>
          <p:cNvSpPr/>
          <p:nvPr userDrawn="1">
            <p:custDataLst>
              <p:tags r:id="rId20"/>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999" b="0" i="0" baseline="0">
              <a:latin typeface="Palatino Regular"/>
              <a:sym typeface="Palatino Regular"/>
            </a:endParaRPr>
          </a:p>
        </p:txBody>
      </p:sp>
      <p:sp>
        <p:nvSpPr>
          <p:cNvPr id="14" name="Title Placeholder 1">
            <a:extLst>
              <a:ext uri="{FF2B5EF4-FFF2-40B4-BE49-F238E27FC236}">
                <a16:creationId xmlns:a16="http://schemas.microsoft.com/office/drawing/2014/main" id="{E5C028F4-0FDF-5D45-9D81-46B5D0D6E2F2}"/>
              </a:ext>
            </a:extLst>
          </p:cNvPr>
          <p:cNvSpPr>
            <a:spLocks noGrp="1"/>
          </p:cNvSpPr>
          <p:nvPr>
            <p:ph type="title"/>
          </p:nvPr>
        </p:nvSpPr>
        <p:spPr>
          <a:xfrm>
            <a:off x="376508" y="283939"/>
            <a:ext cx="7650646" cy="577247"/>
          </a:xfrm>
          <a:prstGeom prst="rect">
            <a:avLst/>
          </a:prstGeom>
        </p:spPr>
        <p:txBody>
          <a:bodyPr vert="horz" lIns="91440" tIns="45720" rIns="91440" bIns="45720" rtlCol="0" anchor="t">
            <a:normAutofit/>
          </a:bodyPr>
          <a:lstStyle/>
          <a:p>
            <a:r>
              <a:rPr lang="en-US"/>
              <a:t>Click to edit Master title style</a:t>
            </a:r>
          </a:p>
        </p:txBody>
      </p:sp>
      <p:sp>
        <p:nvSpPr>
          <p:cNvPr id="16" name="Text Placeholder 2">
            <a:extLst>
              <a:ext uri="{FF2B5EF4-FFF2-40B4-BE49-F238E27FC236}">
                <a16:creationId xmlns:a16="http://schemas.microsoft.com/office/drawing/2014/main" id="{1C21D50C-D8CE-9A41-B2E6-99933D6583A8}"/>
              </a:ext>
            </a:extLst>
          </p:cNvPr>
          <p:cNvSpPr>
            <a:spLocks noGrp="1"/>
          </p:cNvSpPr>
          <p:nvPr>
            <p:ph type="body" idx="1"/>
          </p:nvPr>
        </p:nvSpPr>
        <p:spPr>
          <a:xfrm>
            <a:off x="376507" y="917662"/>
            <a:ext cx="7650647" cy="3263504"/>
          </a:xfrm>
          <a:prstGeom prst="rect">
            <a:avLst/>
          </a:prstGeom>
        </p:spPr>
        <p:txBody>
          <a:bodyPr vert="horz" lIns="91440" tIns="45720" rIns="91440" bIns="45720" rtlCol="0">
            <a:normAutofit/>
          </a:bodyPr>
          <a:lstStyle/>
          <a:p>
            <a:pPr marL="171398" marR="0" lvl="0" indent="-171398" algn="l" defTabSz="685595" rtl="0" eaLnBrk="1" fontAlgn="auto" latinLnBrk="0" hangingPunct="1">
              <a:lnSpc>
                <a:spcPct val="100000"/>
              </a:lnSpc>
              <a:spcBef>
                <a:spcPts val="750"/>
              </a:spcBef>
              <a:spcAft>
                <a:spcPts val="0"/>
              </a:spcAft>
              <a:buClrTx/>
              <a:buSzTx/>
              <a:buFont typeface="Arial"/>
              <a:buChar char="•"/>
              <a:tabLst/>
              <a:defRPr/>
            </a:pPr>
            <a:r>
              <a:rPr kumimoji="0" lang="en-US" sz="2099" b="1" i="0" u="none" strike="noStrike" kern="1200" cap="none" spc="0" normalizeH="0" baseline="0" noProof="0">
                <a:ln>
                  <a:noFill/>
                </a:ln>
                <a:solidFill>
                  <a:srgbClr val="016183"/>
                </a:solidFill>
                <a:effectLst/>
                <a:uLnTx/>
                <a:uFillTx/>
                <a:latin typeface="Arial Bold" charset="0"/>
              </a:rPr>
              <a:t>Edit Master text styles</a:t>
            </a:r>
          </a:p>
          <a:p>
            <a:pPr marL="171398" marR="0" lvl="1" indent="-171398" algn="l" defTabSz="685595" rtl="0" eaLnBrk="1" fontAlgn="auto" latinLnBrk="0" hangingPunct="1">
              <a:lnSpc>
                <a:spcPct val="100000"/>
              </a:lnSpc>
              <a:spcBef>
                <a:spcPts val="750"/>
              </a:spcBef>
              <a:spcAft>
                <a:spcPts val="0"/>
              </a:spcAft>
              <a:buClrTx/>
              <a:buSzTx/>
              <a:buFont typeface="Arial"/>
              <a:buChar char="•"/>
              <a:tabLst/>
              <a:defRPr/>
            </a:pPr>
            <a:r>
              <a:rPr kumimoji="0" lang="en-US" sz="2099" b="1" i="0" u="none" strike="noStrike" kern="1200" cap="none" spc="0" normalizeH="0" baseline="0" noProof="0">
                <a:ln>
                  <a:noFill/>
                </a:ln>
                <a:solidFill>
                  <a:srgbClr val="016183"/>
                </a:solidFill>
                <a:effectLst/>
                <a:uLnTx/>
                <a:uFillTx/>
                <a:latin typeface="Arial Bold" charset="0"/>
              </a:rPr>
              <a:t>Second level</a:t>
            </a:r>
          </a:p>
          <a:p>
            <a:pPr marL="171398" marR="0" lvl="2" indent="-171398" algn="l" defTabSz="685595" rtl="0" eaLnBrk="1" fontAlgn="auto" latinLnBrk="0" hangingPunct="1">
              <a:lnSpc>
                <a:spcPct val="100000"/>
              </a:lnSpc>
              <a:spcBef>
                <a:spcPts val="750"/>
              </a:spcBef>
              <a:spcAft>
                <a:spcPts val="0"/>
              </a:spcAft>
              <a:buClrTx/>
              <a:buSzTx/>
              <a:buFont typeface="Arial"/>
              <a:buChar char="•"/>
              <a:tabLst/>
              <a:defRPr/>
            </a:pPr>
            <a:r>
              <a:rPr kumimoji="0" lang="en-US" sz="2099" b="1" i="0" u="none" strike="noStrike" kern="1200" cap="none" spc="0" normalizeH="0" baseline="0" noProof="0">
                <a:ln>
                  <a:noFill/>
                </a:ln>
                <a:solidFill>
                  <a:srgbClr val="016183"/>
                </a:solidFill>
                <a:effectLst/>
                <a:uLnTx/>
                <a:uFillTx/>
                <a:latin typeface="Arial Bold" charset="0"/>
              </a:rPr>
              <a:t>Third level</a:t>
            </a:r>
          </a:p>
          <a:p>
            <a:pPr marL="171398" marR="0" lvl="3" indent="-171398" algn="l" defTabSz="685595" rtl="0" eaLnBrk="1" fontAlgn="auto" latinLnBrk="0" hangingPunct="1">
              <a:lnSpc>
                <a:spcPct val="100000"/>
              </a:lnSpc>
              <a:spcBef>
                <a:spcPts val="750"/>
              </a:spcBef>
              <a:spcAft>
                <a:spcPts val="0"/>
              </a:spcAft>
              <a:buClrTx/>
              <a:buSzTx/>
              <a:buFont typeface="Arial"/>
              <a:buChar char="•"/>
              <a:tabLst/>
              <a:defRPr/>
            </a:pPr>
            <a:r>
              <a:rPr kumimoji="0" lang="en-US" sz="2099" b="1" i="0" u="none" strike="noStrike" kern="1200" cap="none" spc="0" normalizeH="0" baseline="0" noProof="0">
                <a:ln>
                  <a:noFill/>
                </a:ln>
                <a:solidFill>
                  <a:srgbClr val="016183"/>
                </a:solidFill>
                <a:effectLst/>
                <a:uLnTx/>
                <a:uFillTx/>
                <a:latin typeface="Arial Bold" charset="0"/>
              </a:rPr>
              <a:t>Fourth level</a:t>
            </a:r>
          </a:p>
          <a:p>
            <a:pPr marL="171398" marR="0" lvl="4" indent="-171398" algn="l" defTabSz="685595" rtl="0" eaLnBrk="1" fontAlgn="auto" latinLnBrk="0" hangingPunct="1">
              <a:lnSpc>
                <a:spcPct val="100000"/>
              </a:lnSpc>
              <a:spcBef>
                <a:spcPts val="750"/>
              </a:spcBef>
              <a:spcAft>
                <a:spcPts val="0"/>
              </a:spcAft>
              <a:buClrTx/>
              <a:buSzTx/>
              <a:buFont typeface="Arial"/>
              <a:buChar char="•"/>
              <a:tabLst/>
              <a:defRPr/>
            </a:pPr>
            <a:r>
              <a:rPr kumimoji="0" lang="en-US" sz="2099" b="1" i="0" u="none" strike="noStrike" kern="1200" cap="none" spc="0" normalizeH="0" baseline="0" noProof="0">
                <a:ln>
                  <a:noFill/>
                </a:ln>
                <a:solidFill>
                  <a:srgbClr val="016183"/>
                </a:solidFill>
                <a:effectLst/>
                <a:uLnTx/>
                <a:uFillTx/>
                <a:latin typeface="Arial Bold" charset="0"/>
              </a:rPr>
              <a:t>Fifth level</a:t>
            </a:r>
            <a:endParaRPr lang="en-US"/>
          </a:p>
        </p:txBody>
      </p:sp>
      <p:sp>
        <p:nvSpPr>
          <p:cNvPr id="9" name="Footer Placeholder 12">
            <a:extLst>
              <a:ext uri="{FF2B5EF4-FFF2-40B4-BE49-F238E27FC236}">
                <a16:creationId xmlns:a16="http://schemas.microsoft.com/office/drawing/2014/main" id="{F4EFAE46-9F40-D14E-854F-39BEA375C9C4}"/>
              </a:ext>
            </a:extLst>
          </p:cNvPr>
          <p:cNvSpPr>
            <a:spLocks noGrp="1"/>
          </p:cNvSpPr>
          <p:nvPr>
            <p:ph type="ftr" sz="quarter" idx="3"/>
          </p:nvPr>
        </p:nvSpPr>
        <p:spPr>
          <a:xfrm>
            <a:off x="3657600" y="4773114"/>
            <a:ext cx="1828800" cy="273844"/>
          </a:xfrm>
          <a:prstGeom prst="rect">
            <a:avLst/>
          </a:prstGeom>
        </p:spPr>
        <p:txBody>
          <a:bodyPr/>
          <a:lstStyle>
            <a:lvl1pPr algn="ctr">
              <a:defRPr sz="750" b="0" i="0">
                <a:solidFill>
                  <a:schemeClr val="tx2"/>
                </a:solidFill>
                <a:latin typeface="Calibri" panose="020F0502020204030204" pitchFamily="34" charset="0"/>
                <a:cs typeface="Calibri" panose="020F0502020204030204" pitchFamily="34" charset="0"/>
              </a:defRPr>
            </a:lvl1pPr>
          </a:lstStyle>
          <a:p>
            <a:endParaRPr lang="en-US"/>
          </a:p>
        </p:txBody>
      </p:sp>
    </p:spTree>
    <p:extLst>
      <p:ext uri="{BB962C8B-B14F-4D97-AF65-F5344CB8AC3E}">
        <p14:creationId xmlns:p14="http://schemas.microsoft.com/office/powerpoint/2010/main" val="283959724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hf sldNum="0" hdr="0" ftr="0" dt="0"/>
  <p:txStyles>
    <p:titleStyle>
      <a:lvl1pPr algn="l" defTabSz="685595" rtl="0" eaLnBrk="1" latinLnBrk="0" hangingPunct="1">
        <a:lnSpc>
          <a:spcPct val="90000"/>
        </a:lnSpc>
        <a:spcBef>
          <a:spcPct val="0"/>
        </a:spcBef>
        <a:buNone/>
        <a:defRPr sz="2999" b="0" i="0" kern="1200">
          <a:solidFill>
            <a:schemeClr val="tx2"/>
          </a:solidFill>
          <a:latin typeface="Palatino Regular"/>
          <a:ea typeface="Palatino Regular"/>
          <a:cs typeface="Palatino Regular"/>
        </a:defRPr>
      </a:lvl1pPr>
    </p:titleStyle>
    <p:bodyStyle>
      <a:lvl1pPr marL="171398" marR="0" indent="-171398" algn="l" defTabSz="685595" rtl="0" eaLnBrk="1" fontAlgn="auto" latinLnBrk="0" hangingPunct="1">
        <a:lnSpc>
          <a:spcPct val="100000"/>
        </a:lnSpc>
        <a:spcBef>
          <a:spcPts val="750"/>
        </a:spcBef>
        <a:spcAft>
          <a:spcPts val="0"/>
        </a:spcAft>
        <a:buClrTx/>
        <a:buSzTx/>
        <a:buFont typeface="Arial"/>
        <a:buChar char="•"/>
        <a:tabLst/>
        <a:defRPr sz="2099" b="0" i="0" kern="1200">
          <a:solidFill>
            <a:schemeClr val="tx1"/>
          </a:solidFill>
          <a:latin typeface="Arial Regular"/>
          <a:ea typeface="Arial Regular"/>
          <a:cs typeface="Arial Regular"/>
        </a:defRPr>
      </a:lvl1pPr>
      <a:lvl2pPr marL="514196" indent="-171398" algn="l" defTabSz="685595" rtl="0" eaLnBrk="1" latinLnBrk="0" hangingPunct="1">
        <a:lnSpc>
          <a:spcPct val="90000"/>
        </a:lnSpc>
        <a:spcBef>
          <a:spcPts val="375"/>
        </a:spcBef>
        <a:buSzPct val="75000"/>
        <a:buFont typeface="Courier New" charset="0"/>
        <a:buChar char="o"/>
        <a:defRPr sz="1799" b="0" i="0" kern="1200">
          <a:solidFill>
            <a:schemeClr val="tx1"/>
          </a:solidFill>
          <a:latin typeface="Arial Regular"/>
          <a:ea typeface="Arial Regular"/>
          <a:cs typeface="Arial Regular"/>
        </a:defRPr>
      </a:lvl2pPr>
      <a:lvl3pPr marL="856993" indent="-171398" algn="l" defTabSz="685595" rtl="0" eaLnBrk="1" latinLnBrk="0" hangingPunct="1">
        <a:lnSpc>
          <a:spcPct val="90000"/>
        </a:lnSpc>
        <a:spcBef>
          <a:spcPts val="375"/>
        </a:spcBef>
        <a:buFont typeface="Wingdings" charset="2"/>
        <a:buChar char="§"/>
        <a:defRPr sz="1499" b="0" i="0" kern="1200">
          <a:solidFill>
            <a:schemeClr val="tx1"/>
          </a:solidFill>
          <a:latin typeface="Arial Regular"/>
          <a:ea typeface="Arial Regular"/>
          <a:cs typeface="Arial Regular"/>
        </a:defRPr>
      </a:lvl3pPr>
      <a:lvl4pPr marL="1199790" indent="-171398" algn="l" defTabSz="685595" rtl="0" eaLnBrk="1" latinLnBrk="0" hangingPunct="1">
        <a:lnSpc>
          <a:spcPct val="90000"/>
        </a:lnSpc>
        <a:spcBef>
          <a:spcPts val="375"/>
        </a:spcBef>
        <a:buFont typeface="Wingdings" charset="2"/>
        <a:buChar char="§"/>
        <a:defRPr sz="1349" b="0" i="0" kern="1200">
          <a:solidFill>
            <a:schemeClr val="tx1"/>
          </a:solidFill>
          <a:latin typeface="Arial Regular"/>
          <a:ea typeface="Arial Regular"/>
          <a:cs typeface="Arial Regular"/>
        </a:defRPr>
      </a:lvl4pPr>
      <a:lvl5pPr marL="1542587" indent="-171398" algn="l" defTabSz="685595" rtl="0" eaLnBrk="1" latinLnBrk="0" hangingPunct="1">
        <a:lnSpc>
          <a:spcPct val="90000"/>
        </a:lnSpc>
        <a:spcBef>
          <a:spcPts val="375"/>
        </a:spcBef>
        <a:buFont typeface="Wingdings" charset="2"/>
        <a:buChar char="§"/>
        <a:defRPr sz="1349" b="0" i="0" kern="1200">
          <a:solidFill>
            <a:schemeClr val="tx1"/>
          </a:solidFill>
          <a:latin typeface="Arial Regular"/>
          <a:ea typeface="Arial Regular"/>
          <a:cs typeface="Arial Regular"/>
        </a:defRPr>
      </a:lvl5pPr>
      <a:lvl6pPr marL="1885385" indent="-171398" algn="l" defTabSz="685595" rtl="0" eaLnBrk="1" latinLnBrk="0" hangingPunct="1">
        <a:lnSpc>
          <a:spcPct val="90000"/>
        </a:lnSpc>
        <a:spcBef>
          <a:spcPts val="375"/>
        </a:spcBef>
        <a:buFont typeface="Arial"/>
        <a:buChar char="•"/>
        <a:defRPr sz="1349" kern="1200">
          <a:solidFill>
            <a:schemeClr val="tx1"/>
          </a:solidFill>
          <a:latin typeface="+mn-lt"/>
          <a:ea typeface="+mn-ea"/>
          <a:cs typeface="+mn-cs"/>
        </a:defRPr>
      </a:lvl6pPr>
      <a:lvl7pPr marL="2228181" indent="-171398" algn="l" defTabSz="685595" rtl="0" eaLnBrk="1" latinLnBrk="0" hangingPunct="1">
        <a:lnSpc>
          <a:spcPct val="90000"/>
        </a:lnSpc>
        <a:spcBef>
          <a:spcPts val="375"/>
        </a:spcBef>
        <a:buFont typeface="Arial"/>
        <a:buChar char="•"/>
        <a:defRPr sz="1349" kern="1200">
          <a:solidFill>
            <a:schemeClr val="tx1"/>
          </a:solidFill>
          <a:latin typeface="+mn-lt"/>
          <a:ea typeface="+mn-ea"/>
          <a:cs typeface="+mn-cs"/>
        </a:defRPr>
      </a:lvl7pPr>
      <a:lvl8pPr marL="2570978" indent="-171398" algn="l" defTabSz="685595" rtl="0" eaLnBrk="1" latinLnBrk="0" hangingPunct="1">
        <a:lnSpc>
          <a:spcPct val="90000"/>
        </a:lnSpc>
        <a:spcBef>
          <a:spcPts val="375"/>
        </a:spcBef>
        <a:buFont typeface="Arial"/>
        <a:buChar char="•"/>
        <a:defRPr sz="1349" kern="1200">
          <a:solidFill>
            <a:schemeClr val="tx1"/>
          </a:solidFill>
          <a:latin typeface="+mn-lt"/>
          <a:ea typeface="+mn-ea"/>
          <a:cs typeface="+mn-cs"/>
        </a:defRPr>
      </a:lvl8pPr>
      <a:lvl9pPr marL="2913776" indent="-171398" algn="l" defTabSz="685595" rtl="0" eaLnBrk="1" latinLnBrk="0" hangingPunct="1">
        <a:lnSpc>
          <a:spcPct val="90000"/>
        </a:lnSpc>
        <a:spcBef>
          <a:spcPts val="375"/>
        </a:spcBef>
        <a:buFont typeface="Arial"/>
        <a:buChar char="•"/>
        <a:defRPr sz="1349" kern="1200">
          <a:solidFill>
            <a:schemeClr val="tx1"/>
          </a:solidFill>
          <a:latin typeface="+mn-lt"/>
          <a:ea typeface="+mn-ea"/>
          <a:cs typeface="+mn-cs"/>
        </a:defRPr>
      </a:lvl9pPr>
    </p:bodyStyle>
    <p:otherStyle>
      <a:defPPr>
        <a:defRPr lang="en-US"/>
      </a:defPPr>
      <a:lvl1pPr marL="0" algn="l" defTabSz="685595" rtl="0" eaLnBrk="1" latinLnBrk="0" hangingPunct="1">
        <a:defRPr sz="1349" kern="1200">
          <a:solidFill>
            <a:schemeClr val="tx1"/>
          </a:solidFill>
          <a:latin typeface="+mn-lt"/>
          <a:ea typeface="+mn-ea"/>
          <a:cs typeface="+mn-cs"/>
        </a:defRPr>
      </a:lvl1pPr>
      <a:lvl2pPr marL="342797" algn="l" defTabSz="685595" rtl="0" eaLnBrk="1" latinLnBrk="0" hangingPunct="1">
        <a:defRPr sz="1349" kern="1200">
          <a:solidFill>
            <a:schemeClr val="tx1"/>
          </a:solidFill>
          <a:latin typeface="+mn-lt"/>
          <a:ea typeface="+mn-ea"/>
          <a:cs typeface="+mn-cs"/>
        </a:defRPr>
      </a:lvl2pPr>
      <a:lvl3pPr marL="685595" algn="l" defTabSz="685595" rtl="0" eaLnBrk="1" latinLnBrk="0" hangingPunct="1">
        <a:defRPr sz="1349" kern="1200">
          <a:solidFill>
            <a:schemeClr val="tx1"/>
          </a:solidFill>
          <a:latin typeface="+mn-lt"/>
          <a:ea typeface="+mn-ea"/>
          <a:cs typeface="+mn-cs"/>
        </a:defRPr>
      </a:lvl3pPr>
      <a:lvl4pPr marL="1028392" algn="l" defTabSz="685595" rtl="0" eaLnBrk="1" latinLnBrk="0" hangingPunct="1">
        <a:defRPr sz="1349" kern="1200">
          <a:solidFill>
            <a:schemeClr val="tx1"/>
          </a:solidFill>
          <a:latin typeface="+mn-lt"/>
          <a:ea typeface="+mn-ea"/>
          <a:cs typeface="+mn-cs"/>
        </a:defRPr>
      </a:lvl4pPr>
      <a:lvl5pPr marL="1371188" algn="l" defTabSz="685595" rtl="0" eaLnBrk="1" latinLnBrk="0" hangingPunct="1">
        <a:defRPr sz="1349" kern="1200">
          <a:solidFill>
            <a:schemeClr val="tx1"/>
          </a:solidFill>
          <a:latin typeface="+mn-lt"/>
          <a:ea typeface="+mn-ea"/>
          <a:cs typeface="+mn-cs"/>
        </a:defRPr>
      </a:lvl5pPr>
      <a:lvl6pPr marL="1713986" algn="l" defTabSz="685595" rtl="0" eaLnBrk="1" latinLnBrk="0" hangingPunct="1">
        <a:defRPr sz="1349" kern="1200">
          <a:solidFill>
            <a:schemeClr val="tx1"/>
          </a:solidFill>
          <a:latin typeface="+mn-lt"/>
          <a:ea typeface="+mn-ea"/>
          <a:cs typeface="+mn-cs"/>
        </a:defRPr>
      </a:lvl6pPr>
      <a:lvl7pPr marL="2056783" algn="l" defTabSz="685595" rtl="0" eaLnBrk="1" latinLnBrk="0" hangingPunct="1">
        <a:defRPr sz="1349" kern="1200">
          <a:solidFill>
            <a:schemeClr val="tx1"/>
          </a:solidFill>
          <a:latin typeface="+mn-lt"/>
          <a:ea typeface="+mn-ea"/>
          <a:cs typeface="+mn-cs"/>
        </a:defRPr>
      </a:lvl7pPr>
      <a:lvl8pPr marL="2399580" algn="l" defTabSz="685595" rtl="0" eaLnBrk="1" latinLnBrk="0" hangingPunct="1">
        <a:defRPr sz="1349" kern="1200">
          <a:solidFill>
            <a:schemeClr val="tx1"/>
          </a:solidFill>
          <a:latin typeface="+mn-lt"/>
          <a:ea typeface="+mn-ea"/>
          <a:cs typeface="+mn-cs"/>
        </a:defRPr>
      </a:lvl8pPr>
      <a:lvl9pPr marL="2742377" algn="l" defTabSz="685595" rtl="0" eaLnBrk="1" latinLnBrk="0" hangingPunct="1">
        <a:defRPr sz="134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000">
              <a:srgbClr val="25324F">
                <a:lumMod val="65000"/>
              </a:srgbClr>
            </a:gs>
            <a:gs pos="99000">
              <a:schemeClr val="tx2">
                <a:lumMod val="61000"/>
              </a:schemeClr>
            </a:gs>
          </a:gsLst>
          <a:lin ang="5400000" scaled="0"/>
          <a:tileRect/>
        </a:gradFill>
        <a:effectLst/>
      </p:bgPr>
    </p:bg>
    <p:spTree>
      <p:nvGrpSpPr>
        <p:cNvPr id="1" name=""/>
        <p:cNvGrpSpPr/>
        <p:nvPr/>
      </p:nvGrpSpPr>
      <p:grpSpPr>
        <a:xfrm>
          <a:off x="0" y="0"/>
          <a:ext cx="0" cy="0"/>
          <a:chOff x="0" y="0"/>
          <a:chExt cx="0" cy="0"/>
        </a:xfrm>
      </p:grpSpPr>
      <p:sp>
        <p:nvSpPr>
          <p:cNvPr id="7" name="Rectangle 6"/>
          <p:cNvSpPr/>
          <p:nvPr/>
        </p:nvSpPr>
        <p:spPr>
          <a:xfrm rot="5400000">
            <a:off x="-2429250" y="2434692"/>
            <a:ext cx="5138060" cy="279564"/>
          </a:xfrm>
          <a:prstGeom prst="rect">
            <a:avLst/>
          </a:prstGeom>
          <a:solidFill>
            <a:srgbClr val="000000">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endParaRPr lang="en-US"/>
          </a:p>
        </p:txBody>
      </p:sp>
      <p:sp>
        <p:nvSpPr>
          <p:cNvPr id="2" name="Title Placeholder 1"/>
          <p:cNvSpPr>
            <a:spLocks noGrp="1"/>
          </p:cNvSpPr>
          <p:nvPr>
            <p:ph type="title"/>
          </p:nvPr>
        </p:nvSpPr>
        <p:spPr>
          <a:xfrm>
            <a:off x="457200" y="119743"/>
            <a:ext cx="8229600" cy="968828"/>
          </a:xfrm>
          <a:prstGeom prst="rect">
            <a:avLst/>
          </a:prstGeom>
          <a:ln>
            <a:noFill/>
          </a:ln>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175657"/>
            <a:ext cx="8229600" cy="34185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p:nvSpPr>
        <p:spPr>
          <a:xfrm rot="5400000">
            <a:off x="-2429253" y="2429243"/>
            <a:ext cx="5138060" cy="279563"/>
          </a:xfrm>
          <a:prstGeom prst="rect">
            <a:avLst/>
          </a:prstGeom>
          <a:gradFill flip="none" rotWithShape="1">
            <a:gsLst>
              <a:gs pos="0">
                <a:srgbClr val="537093">
                  <a:lumMod val="90000"/>
                  <a:lumOff val="10000"/>
                  <a:alpha val="26000"/>
                </a:srgbClr>
              </a:gs>
              <a:gs pos="99000">
                <a:schemeClr val="accent1">
                  <a:lumMod val="50000"/>
                  <a:alpha val="8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endParaRPr lang="en-US"/>
          </a:p>
        </p:txBody>
      </p:sp>
      <p:sp>
        <p:nvSpPr>
          <p:cNvPr id="4" name="Footer Placeholder 3">
            <a:extLst>
              <a:ext uri="{FF2B5EF4-FFF2-40B4-BE49-F238E27FC236}">
                <a16:creationId xmlns:a16="http://schemas.microsoft.com/office/drawing/2014/main" id="{34FD8E9F-7AF4-8307-6156-53485E587497}"/>
              </a:ext>
            </a:extLst>
          </p:cNvPr>
          <p:cNvSpPr>
            <a:spLocks noGrp="1"/>
          </p:cNvSpPr>
          <p:nvPr>
            <p:ph type="ftr" sz="quarter" idx="3"/>
          </p:nvPr>
        </p:nvSpPr>
        <p:spPr>
          <a:xfrm>
            <a:off x="8273562" y="4753028"/>
            <a:ext cx="615461"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60500801"/>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Lst>
  <p:hf hdr="0" dt="0"/>
  <p:txStyles>
    <p:titleStyle>
      <a:lvl1pPr algn="ctr" defTabSz="914400" rtl="0" eaLnBrk="1" latinLnBrk="0" hangingPunct="1">
        <a:spcBef>
          <a:spcPct val="0"/>
        </a:spcBef>
        <a:buNone/>
        <a:defRPr sz="4400" kern="1200" baseline="0">
          <a:ln>
            <a:noFill/>
          </a:ln>
          <a:solidFill>
            <a:srgbClr val="D4C276"/>
          </a:solidFill>
          <a:effectLst>
            <a:outerShdw blurRad="38100" dist="38100" dir="2700000" algn="tl">
              <a:srgbClr val="000000">
                <a:alpha val="43137"/>
              </a:srgbClr>
            </a:outerShdw>
          </a:effectLst>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Clr>
          <a:schemeClr val="accent3">
            <a:lumMod val="60000"/>
            <a:lumOff val="40000"/>
          </a:schemeClr>
        </a:buClr>
        <a:buSzPct val="120000"/>
        <a:buFont typeface="Arial" pitchFamily="34" charset="0"/>
        <a:buChar char="•"/>
        <a:defRPr sz="3200" kern="1200">
          <a:ln>
            <a:noFill/>
          </a:ln>
          <a:solidFill>
            <a:schemeClr val="bg1"/>
          </a:solidFill>
          <a:effectLst>
            <a:outerShdw blurRad="38100" dist="38100" dir="2700000" algn="tl">
              <a:srgbClr val="000000">
                <a:alpha val="43137"/>
              </a:srgbClr>
            </a:outerShdw>
          </a:effectLst>
          <a:latin typeface="+mn-lt"/>
          <a:ea typeface="Verdana" pitchFamily="34" charset="0"/>
          <a:cs typeface="Verdana" pitchFamily="34" charset="0"/>
        </a:defRPr>
      </a:lvl1pPr>
      <a:lvl2pPr marL="742950" indent="-285750" algn="l" defTabSz="914400" rtl="0" eaLnBrk="1" latinLnBrk="0" hangingPunct="1">
        <a:spcBef>
          <a:spcPct val="20000"/>
        </a:spcBef>
        <a:buClr>
          <a:schemeClr val="accent3">
            <a:lumMod val="60000"/>
            <a:lumOff val="40000"/>
          </a:schemeClr>
        </a:buClr>
        <a:buFont typeface="Wingdings" pitchFamily="2" charset="2"/>
        <a:buChar char="§"/>
        <a:defRPr sz="2800" kern="1200">
          <a:ln>
            <a:noFill/>
          </a:ln>
          <a:solidFill>
            <a:schemeClr val="bg1"/>
          </a:solidFill>
          <a:effectLst>
            <a:outerShdw blurRad="38100" dist="38100" dir="2700000" algn="tl">
              <a:srgbClr val="000000">
                <a:alpha val="43137"/>
              </a:srgbClr>
            </a:outerShdw>
          </a:effectLst>
          <a:latin typeface="+mn-lt"/>
          <a:ea typeface="Verdana" pitchFamily="34" charset="0"/>
          <a:cs typeface="Verdana" pitchFamily="34" charset="0"/>
        </a:defRPr>
      </a:lvl2pPr>
      <a:lvl3pPr marL="1143000" indent="-228600" algn="l" defTabSz="914400" rtl="0" eaLnBrk="1" latinLnBrk="0" hangingPunct="1">
        <a:spcBef>
          <a:spcPct val="20000"/>
        </a:spcBef>
        <a:buClr>
          <a:schemeClr val="accent3">
            <a:lumMod val="60000"/>
            <a:lumOff val="40000"/>
          </a:schemeClr>
        </a:buClr>
        <a:buFont typeface="Wingdings" pitchFamily="2" charset="2"/>
        <a:buChar char="§"/>
        <a:defRPr sz="2800" kern="1200">
          <a:ln>
            <a:noFill/>
          </a:ln>
          <a:solidFill>
            <a:schemeClr val="bg1"/>
          </a:solidFill>
          <a:effectLst>
            <a:outerShdw blurRad="38100" dist="38100" dir="2700000" algn="tl">
              <a:srgbClr val="000000">
                <a:alpha val="43137"/>
              </a:srgbClr>
            </a:outerShdw>
          </a:effectLst>
          <a:latin typeface="+mn-lt"/>
          <a:ea typeface="Verdana" pitchFamily="34" charset="0"/>
          <a:cs typeface="Verdana" pitchFamily="34" charset="0"/>
        </a:defRPr>
      </a:lvl3pPr>
      <a:lvl4pPr marL="1600200" indent="-228600" algn="l" defTabSz="914400" rtl="0" eaLnBrk="1" latinLnBrk="0" hangingPunct="1">
        <a:spcBef>
          <a:spcPct val="20000"/>
        </a:spcBef>
        <a:buClr>
          <a:schemeClr val="accent3">
            <a:lumMod val="60000"/>
            <a:lumOff val="40000"/>
          </a:schemeClr>
        </a:buClr>
        <a:buFont typeface="Wingdings" pitchFamily="2" charset="2"/>
        <a:buChar char="§"/>
        <a:defRPr sz="2800" kern="1200">
          <a:ln>
            <a:noFill/>
          </a:ln>
          <a:solidFill>
            <a:schemeClr val="bg1"/>
          </a:solidFill>
          <a:effectLst>
            <a:outerShdw blurRad="38100" dist="38100" dir="2700000" algn="tl">
              <a:srgbClr val="000000">
                <a:alpha val="43137"/>
              </a:srgbClr>
            </a:outerShdw>
          </a:effectLst>
          <a:latin typeface="+mn-lt"/>
          <a:ea typeface="Verdana" pitchFamily="34" charset="0"/>
          <a:cs typeface="Verdana" pitchFamily="34" charset="0"/>
        </a:defRPr>
      </a:lvl4pPr>
      <a:lvl5pPr marL="2057400" indent="-228600" algn="l" defTabSz="914400" rtl="0" eaLnBrk="1" latinLnBrk="0" hangingPunct="1">
        <a:spcBef>
          <a:spcPct val="20000"/>
        </a:spcBef>
        <a:buClr>
          <a:schemeClr val="accent3">
            <a:lumMod val="60000"/>
            <a:lumOff val="40000"/>
          </a:schemeClr>
        </a:buClr>
        <a:buFont typeface="Wingdings" pitchFamily="2" charset="2"/>
        <a:buChar char="§"/>
        <a:defRPr sz="2800" kern="1200">
          <a:ln>
            <a:noFill/>
          </a:ln>
          <a:solidFill>
            <a:schemeClr val="bg1"/>
          </a:solidFill>
          <a:effectLst>
            <a:outerShdw blurRad="38100" dist="38100" dir="2700000" algn="tl">
              <a:srgbClr val="000000">
                <a:alpha val="43137"/>
              </a:srgbClr>
            </a:outerShdw>
          </a:effectLst>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Oval 7"/>
          <p:cNvSpPr/>
          <p:nvPr/>
        </p:nvSpPr>
        <p:spPr>
          <a:xfrm rot="19724275">
            <a:off x="1373221" y="778831"/>
            <a:ext cx="7240620" cy="4280240"/>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p:cNvSpPr/>
          <p:nvPr/>
        </p:nvSpPr>
        <p:spPr>
          <a:xfrm rot="17656910">
            <a:off x="418098" y="314350"/>
            <a:ext cx="4153854"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rot="19724275">
            <a:off x="3277956" y="87642"/>
            <a:ext cx="6479362" cy="3566068"/>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777240" y="3657600"/>
            <a:ext cx="7543800" cy="685800"/>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2133600" y="514352"/>
            <a:ext cx="6096000" cy="27431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172200" y="4616055"/>
            <a:ext cx="2133600" cy="273844"/>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B385921-A91A-409C-921C-0E0EC1E750EC}" type="datetime2">
              <a:rPr lang="en-US" smtClean="0"/>
              <a:t>Thursday, January 16, 2025</a:t>
            </a:fld>
            <a:endParaRPr lang="en-US"/>
          </a:p>
        </p:txBody>
      </p:sp>
      <p:sp>
        <p:nvSpPr>
          <p:cNvPr id="5" name="Footer Placeholder 4"/>
          <p:cNvSpPr>
            <a:spLocks noGrp="1"/>
          </p:cNvSpPr>
          <p:nvPr>
            <p:ph type="ftr" sz="quarter" idx="3"/>
          </p:nvPr>
        </p:nvSpPr>
        <p:spPr>
          <a:xfrm>
            <a:off x="822960" y="4616055"/>
            <a:ext cx="4572000" cy="273844"/>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4381500"/>
            <a:ext cx="2133600" cy="2286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a:p>
        </p:txBody>
      </p:sp>
    </p:spTree>
    <p:extLst>
      <p:ext uri="{BB962C8B-B14F-4D97-AF65-F5344CB8AC3E}">
        <p14:creationId xmlns:p14="http://schemas.microsoft.com/office/powerpoint/2010/main" val="1107209059"/>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Lst>
  <p:txStyles>
    <p:titleStyle>
      <a:lvl1pPr algn="l" defTabSz="914378"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13" indent="-256025" algn="l" defTabSz="914378"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64" indent="-256025" algn="l" defTabSz="914378"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15" indent="-256025" algn="l" defTabSz="914378"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566" indent="-256025" algn="l" defTabSz="914378"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879" indent="-256025" algn="l" defTabSz="914378"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11" indent="-256025" algn="l" defTabSz="914378"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24" indent="-256025" algn="l" defTabSz="914378"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537" indent="-256025" algn="l" defTabSz="914378"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570" indent="-256025" algn="l" defTabSz="914378"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val 1"/>
          <p:cNvSpPr/>
          <p:nvPr/>
        </p:nvSpPr>
        <p:spPr>
          <a:xfrm>
            <a:off x="76201" y="57151"/>
            <a:ext cx="51338" cy="51338"/>
          </a:xfrm>
          <a:prstGeom prst="ellipse">
            <a:avLst/>
          </a:prstGeom>
          <a:solidFill>
            <a:schemeClr val="tx1"/>
          </a:solidFill>
          <a:ln>
            <a:noFill/>
          </a:ln>
          <a:effectLst>
            <a:outerShdw blurRad="25400" dist="25400" dir="13500000" sx="99000" sy="99000" algn="ctr" rotWithShape="0">
              <a:schemeClr val="tx1">
                <a:alpha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3381850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283DEA4F-7CF6-AECA-7FEA-B0249AFE1B45}"/>
              </a:ext>
            </a:extLst>
          </p:cNvPr>
          <p:cNvSpPr txBox="1">
            <a:spLocks noChangeArrowheads="1"/>
          </p:cNvSpPr>
          <p:nvPr/>
        </p:nvSpPr>
        <p:spPr>
          <a:xfrm>
            <a:off x="0" y="31963"/>
            <a:ext cx="9144000" cy="762001"/>
          </a:xfrm>
          <a:prstGeom prst="rect">
            <a:avLst/>
          </a:prstGeom>
        </p:spPr>
        <p:txBody>
          <a:bodyPr lIns="86493" tIns="43247" rIns="86493" bIns="43247">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500" b="1" dirty="0">
                <a:solidFill>
                  <a:srgbClr val="D4C276"/>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BYU’s Prophetic Governance</a:t>
            </a:r>
            <a:endParaRPr lang="en-US" sz="3500" b="1" dirty="0">
              <a:solidFill>
                <a:srgbClr val="D4C276"/>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Line 42">
            <a:extLst>
              <a:ext uri="{FF2B5EF4-FFF2-40B4-BE49-F238E27FC236}">
                <a16:creationId xmlns:a16="http://schemas.microsoft.com/office/drawing/2014/main" id="{44F28A5E-FD90-5F75-331A-A413995BA58B}"/>
              </a:ext>
            </a:extLst>
          </p:cNvPr>
          <p:cNvSpPr>
            <a:spLocks noChangeShapeType="1"/>
          </p:cNvSpPr>
          <p:nvPr/>
        </p:nvSpPr>
        <p:spPr bwMode="auto">
          <a:xfrm flipV="1">
            <a:off x="228600" y="723968"/>
            <a:ext cx="8686800" cy="1"/>
          </a:xfrm>
          <a:prstGeom prst="line">
            <a:avLst/>
          </a:prstGeom>
          <a:noFill/>
          <a:ln w="28575">
            <a:solidFill>
              <a:srgbClr val="D4C276"/>
            </a:solidFill>
            <a:round/>
            <a:headEnd/>
            <a:tailEnd/>
          </a:ln>
        </p:spPr>
        <p:txBody>
          <a:bodyPr/>
          <a:lstStyle/>
          <a:p>
            <a:pPr algn="ctr"/>
            <a:endParaRPr lang="en-US" sz="3200"/>
          </a:p>
        </p:txBody>
      </p:sp>
      <p:sp>
        <p:nvSpPr>
          <p:cNvPr id="2" name="TextBox 1">
            <a:extLst>
              <a:ext uri="{FF2B5EF4-FFF2-40B4-BE49-F238E27FC236}">
                <a16:creationId xmlns:a16="http://schemas.microsoft.com/office/drawing/2014/main" id="{EC54E7C3-B740-C2AA-0BD7-2FE1513917AE}"/>
              </a:ext>
            </a:extLst>
          </p:cNvPr>
          <p:cNvSpPr txBox="1"/>
          <p:nvPr/>
        </p:nvSpPr>
        <p:spPr>
          <a:xfrm>
            <a:off x="3834910" y="767026"/>
            <a:ext cx="5408981" cy="2723823"/>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“In the case of Brigham Young University, it is important to recognize that the governance  of this institution operates under the guidance of a unique and distinctive board of trustees…”</a:t>
            </a:r>
          </a:p>
        </p:txBody>
      </p:sp>
      <p:sp>
        <p:nvSpPr>
          <p:cNvPr id="5" name="TextBox 4">
            <a:extLst>
              <a:ext uri="{FF2B5EF4-FFF2-40B4-BE49-F238E27FC236}">
                <a16:creationId xmlns:a16="http://schemas.microsoft.com/office/drawing/2014/main" id="{8E51D6F6-0166-D92E-F952-302F77E2AD94}"/>
              </a:ext>
            </a:extLst>
          </p:cNvPr>
          <p:cNvSpPr txBox="1"/>
          <p:nvPr/>
        </p:nvSpPr>
        <p:spPr>
          <a:xfrm>
            <a:off x="0" y="3510282"/>
            <a:ext cx="9243891" cy="1384995"/>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“The BYU Board of Trustees is led by the First Presidency, with President Russell M. Nelson serving as chairman.”  </a:t>
            </a:r>
          </a:p>
          <a:p>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a:solidFill>
                  <a:srgbClr val="D4C276"/>
                </a:solidFill>
                <a:latin typeface="Tahoma" panose="020B0604030504040204" pitchFamily="34" charset="0"/>
                <a:ea typeface="Tahoma" panose="020B0604030504040204" pitchFamily="34" charset="0"/>
                <a:cs typeface="Tahoma" panose="020B0604030504040204" pitchFamily="34" charset="0"/>
              </a:rPr>
              <a:t>- Elder Ronald A. Rasband, BYU Inauguration 2023</a:t>
            </a:r>
          </a:p>
        </p:txBody>
      </p:sp>
      <p:pic>
        <p:nvPicPr>
          <p:cNvPr id="6146" name="Picture 2" descr="Church leaders inaugurate C. Shane Reese as the 14th president of BYU -  Church News">
            <a:extLst>
              <a:ext uri="{FF2B5EF4-FFF2-40B4-BE49-F238E27FC236}">
                <a16:creationId xmlns:a16="http://schemas.microsoft.com/office/drawing/2014/main" id="{F4974A54-5096-B8E8-0257-B949BA9471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03" r="10998" b="6528"/>
          <a:stretch/>
        </p:blipFill>
        <p:spPr bwMode="auto">
          <a:xfrm>
            <a:off x="99891" y="808111"/>
            <a:ext cx="3752446" cy="2672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34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CAA61A-1B61-A81A-2A56-6462FFFB5659}"/>
            </a:ext>
          </a:extLst>
        </p:cNvPr>
        <p:cNvGrpSpPr/>
        <p:nvPr/>
      </p:nvGrpSpPr>
      <p:grpSpPr>
        <a:xfrm>
          <a:off x="0" y="0"/>
          <a:ext cx="0" cy="0"/>
          <a:chOff x="0" y="0"/>
          <a:chExt cx="0" cy="0"/>
        </a:xfrm>
      </p:grpSpPr>
      <p:sp>
        <p:nvSpPr>
          <p:cNvPr id="2" name="Oval 1">
            <a:extLst>
              <a:ext uri="{FF2B5EF4-FFF2-40B4-BE49-F238E27FC236}">
                <a16:creationId xmlns:a16="http://schemas.microsoft.com/office/drawing/2014/main" id="{AEBB66D2-62A0-7B64-9222-B05CB7F60DAD}"/>
              </a:ext>
            </a:extLst>
          </p:cNvPr>
          <p:cNvSpPr/>
          <p:nvPr/>
        </p:nvSpPr>
        <p:spPr>
          <a:xfrm>
            <a:off x="76201" y="57151"/>
            <a:ext cx="51338" cy="51338"/>
          </a:xfrm>
          <a:prstGeom prst="ellipse">
            <a:avLst/>
          </a:prstGeom>
          <a:solidFill>
            <a:schemeClr val="tx1"/>
          </a:solidFill>
          <a:ln>
            <a:noFill/>
          </a:ln>
          <a:effectLst>
            <a:outerShdw blurRad="25400" dist="25400" dir="13500000" sx="99000" sy="99000" algn="ctr" rotWithShape="0">
              <a:schemeClr val="tx1">
                <a:alpha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3202311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09FC3-08A4-2CE5-F8F0-49CF62667B40}"/>
            </a:ext>
          </a:extLst>
        </p:cNvPr>
        <p:cNvGrpSpPr/>
        <p:nvPr/>
      </p:nvGrpSpPr>
      <p:grpSpPr>
        <a:xfrm>
          <a:off x="0" y="0"/>
          <a:ext cx="0" cy="0"/>
          <a:chOff x="0" y="0"/>
          <a:chExt cx="0" cy="0"/>
        </a:xfrm>
      </p:grpSpPr>
      <p:sp>
        <p:nvSpPr>
          <p:cNvPr id="8" name="Rectangle 2">
            <a:extLst>
              <a:ext uri="{FF2B5EF4-FFF2-40B4-BE49-F238E27FC236}">
                <a16:creationId xmlns:a16="http://schemas.microsoft.com/office/drawing/2014/main" id="{F355C274-722E-AFB1-44C6-248A5BBD52DD}"/>
              </a:ext>
            </a:extLst>
          </p:cNvPr>
          <p:cNvSpPr txBox="1">
            <a:spLocks noChangeArrowheads="1"/>
          </p:cNvSpPr>
          <p:nvPr/>
        </p:nvSpPr>
        <p:spPr>
          <a:xfrm>
            <a:off x="0" y="31963"/>
            <a:ext cx="9144000" cy="762001"/>
          </a:xfrm>
          <a:prstGeom prst="rect">
            <a:avLst/>
          </a:prstGeom>
        </p:spPr>
        <p:txBody>
          <a:bodyPr lIns="86493" tIns="43247" rIns="86493" bIns="43247">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500" b="1" dirty="0">
                <a:solidFill>
                  <a:srgbClr val="D4C276"/>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 Stewardship to God</a:t>
            </a:r>
            <a:endParaRPr lang="en-US" sz="3500" b="1" dirty="0">
              <a:solidFill>
                <a:srgbClr val="D4C276"/>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Line 42">
            <a:extLst>
              <a:ext uri="{FF2B5EF4-FFF2-40B4-BE49-F238E27FC236}">
                <a16:creationId xmlns:a16="http://schemas.microsoft.com/office/drawing/2014/main" id="{78733EF9-124E-2507-FC13-59ECAD1E65CF}"/>
              </a:ext>
            </a:extLst>
          </p:cNvPr>
          <p:cNvSpPr>
            <a:spLocks noChangeShapeType="1"/>
          </p:cNvSpPr>
          <p:nvPr/>
        </p:nvSpPr>
        <p:spPr bwMode="auto">
          <a:xfrm flipV="1">
            <a:off x="228600" y="723968"/>
            <a:ext cx="8686800" cy="1"/>
          </a:xfrm>
          <a:prstGeom prst="line">
            <a:avLst/>
          </a:prstGeom>
          <a:noFill/>
          <a:ln w="28575">
            <a:solidFill>
              <a:srgbClr val="D4C276"/>
            </a:solidFill>
            <a:round/>
            <a:headEnd/>
            <a:tailEnd/>
          </a:ln>
        </p:spPr>
        <p:txBody>
          <a:bodyPr/>
          <a:lstStyle/>
          <a:p>
            <a:pPr algn="ctr"/>
            <a:endParaRPr lang="en-US" sz="3200"/>
          </a:p>
        </p:txBody>
      </p:sp>
      <p:sp>
        <p:nvSpPr>
          <p:cNvPr id="2" name="TextBox 1">
            <a:extLst>
              <a:ext uri="{FF2B5EF4-FFF2-40B4-BE49-F238E27FC236}">
                <a16:creationId xmlns:a16="http://schemas.microsoft.com/office/drawing/2014/main" id="{A9FD5B6C-9BBF-0AF7-AFFD-044D667AA660}"/>
              </a:ext>
            </a:extLst>
          </p:cNvPr>
          <p:cNvSpPr txBox="1"/>
          <p:nvPr/>
        </p:nvSpPr>
        <p:spPr>
          <a:xfrm>
            <a:off x="3834910" y="767026"/>
            <a:ext cx="5408981" cy="4401205"/>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“There is no better demonstration of the great benefits associated with religious liberty than for devoted members of various faiths who feel accountable to God to model principles of integrity, morality, service, and love.”</a:t>
            </a:r>
          </a:p>
          <a:p>
            <a:r>
              <a:rPr lang="en-US" sz="2800" dirty="0">
                <a:solidFill>
                  <a:srgbClr val="D4C276"/>
                </a:solidFill>
                <a:latin typeface="Tahoma" panose="020B0604030504040204" pitchFamily="34" charset="0"/>
                <a:ea typeface="Tahoma" panose="020B0604030504040204" pitchFamily="34" charset="0"/>
                <a:cs typeface="Tahoma" panose="020B0604030504040204" pitchFamily="34" charset="0"/>
              </a:rPr>
              <a:t>- Elder Quentin L. Cook, Pembroke College, October 2019 </a:t>
            </a:r>
            <a:endParaRPr lang="en-US" sz="2800" dirty="0">
              <a:latin typeface="Tahoma" panose="020B0604030504040204" pitchFamily="34" charset="0"/>
              <a:ea typeface="Tahoma" panose="020B0604030504040204" pitchFamily="34" charset="0"/>
              <a:cs typeface="Tahoma" panose="020B0604030504040204" pitchFamily="34" charset="0"/>
            </a:endParaRPr>
          </a:p>
        </p:txBody>
      </p:sp>
      <p:pic>
        <p:nvPicPr>
          <p:cNvPr id="6146" name="Picture 2">
            <a:extLst>
              <a:ext uri="{FF2B5EF4-FFF2-40B4-BE49-F238E27FC236}">
                <a16:creationId xmlns:a16="http://schemas.microsoft.com/office/drawing/2014/main" id="{B4D1E39F-6D15-8F76-76F2-FA60EF405D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510" r="10510"/>
          <a:stretch/>
        </p:blipFill>
        <p:spPr bwMode="auto">
          <a:xfrm>
            <a:off x="82464" y="837021"/>
            <a:ext cx="3752446" cy="2672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408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D2C13B5-5EE4-CEF7-81A7-B042241888C5}"/>
            </a:ext>
          </a:extLst>
        </p:cNvPr>
        <p:cNvGrpSpPr/>
        <p:nvPr/>
      </p:nvGrpSpPr>
      <p:grpSpPr>
        <a:xfrm>
          <a:off x="0" y="0"/>
          <a:ext cx="0" cy="0"/>
          <a:chOff x="0" y="0"/>
          <a:chExt cx="0" cy="0"/>
        </a:xfrm>
      </p:grpSpPr>
      <p:sp>
        <p:nvSpPr>
          <p:cNvPr id="2" name="Oval 1">
            <a:extLst>
              <a:ext uri="{FF2B5EF4-FFF2-40B4-BE49-F238E27FC236}">
                <a16:creationId xmlns:a16="http://schemas.microsoft.com/office/drawing/2014/main" id="{77AAD9E9-1C1A-D9EB-25B9-5E96549538DC}"/>
              </a:ext>
            </a:extLst>
          </p:cNvPr>
          <p:cNvSpPr/>
          <p:nvPr/>
        </p:nvSpPr>
        <p:spPr>
          <a:xfrm>
            <a:off x="76201" y="57151"/>
            <a:ext cx="51338" cy="51338"/>
          </a:xfrm>
          <a:prstGeom prst="ellipse">
            <a:avLst/>
          </a:prstGeom>
          <a:solidFill>
            <a:schemeClr val="tx1"/>
          </a:solidFill>
          <a:ln>
            <a:noFill/>
          </a:ln>
          <a:effectLst>
            <a:outerShdw blurRad="25400" dist="25400" dir="13500000" sx="99000" sy="99000" algn="ctr" rotWithShape="0">
              <a:schemeClr val="tx1">
                <a:alpha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1091818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6287E-6542-299C-F173-B98CB1E86081}"/>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FD0BA1F-CA5B-5FA5-D20A-3D2C19719337}"/>
              </a:ext>
            </a:extLst>
          </p:cNvPr>
          <p:cNvSpPr txBox="1"/>
          <p:nvPr/>
        </p:nvSpPr>
        <p:spPr>
          <a:xfrm>
            <a:off x="777240" y="1555964"/>
            <a:ext cx="5797268" cy="2286780"/>
          </a:xfrm>
          <a:prstGeom prst="rect">
            <a:avLst/>
          </a:prstGeom>
          <a:noFill/>
        </p:spPr>
        <p:txBody>
          <a:bodyPr wrap="square" rtlCol="0">
            <a:spAutoFit/>
          </a:bodyPr>
          <a:lstStyle/>
          <a:p>
            <a:pPr marL="285750" indent="-285750">
              <a:lnSpc>
                <a:spcPct val="95000"/>
              </a:lnSpc>
              <a:spcAft>
                <a:spcPts val="2400"/>
              </a:spcAft>
              <a:buFont typeface="Arial" panose="020B0604020202020204" pitchFamily="34" charset="0"/>
              <a:buChar char="•"/>
            </a:pPr>
            <a:r>
              <a:rPr lang="en-US" sz="3600" dirty="0">
                <a:latin typeface="Tahoma" panose="020B0604030504040204" pitchFamily="34" charset="0"/>
                <a:ea typeface="Tahoma" panose="020B0604030504040204" pitchFamily="34" charset="0"/>
                <a:cs typeface="Tahoma" panose="020B0604030504040204" pitchFamily="34" charset="0"/>
              </a:rPr>
              <a:t>Leave the Forest</a:t>
            </a:r>
          </a:p>
          <a:p>
            <a:pPr marL="285750" indent="-285750">
              <a:lnSpc>
                <a:spcPct val="95000"/>
              </a:lnSpc>
              <a:spcAft>
                <a:spcPts val="2400"/>
              </a:spcAft>
              <a:buFont typeface="Arial" panose="020B0604020202020204" pitchFamily="34" charset="0"/>
              <a:buChar char="•"/>
            </a:pPr>
            <a:r>
              <a:rPr lang="en-US" sz="3600" dirty="0">
                <a:latin typeface="Tahoma" panose="020B0604030504040204" pitchFamily="34" charset="0"/>
                <a:ea typeface="Tahoma" panose="020B0604030504040204" pitchFamily="34" charset="0"/>
                <a:cs typeface="Tahoma" panose="020B0604030504040204" pitchFamily="34" charset="0"/>
              </a:rPr>
              <a:t>Have Clarity of Conviction</a:t>
            </a:r>
          </a:p>
          <a:p>
            <a:pPr marL="285750" indent="-285750">
              <a:lnSpc>
                <a:spcPct val="95000"/>
              </a:lnSpc>
              <a:spcAft>
                <a:spcPts val="1200"/>
              </a:spcAft>
              <a:buFont typeface="Arial" panose="020B0604020202020204" pitchFamily="34" charset="0"/>
              <a:buChar char="•"/>
            </a:pPr>
            <a:r>
              <a:rPr lang="en-US" sz="3600" dirty="0">
                <a:latin typeface="Tahoma" panose="020B0604030504040204" pitchFamily="34" charset="0"/>
                <a:ea typeface="Tahoma" panose="020B0604030504040204" pitchFamily="34" charset="0"/>
                <a:cs typeface="Tahoma" panose="020B0604030504040204" pitchFamily="34" charset="0"/>
              </a:rPr>
              <a:t>Bless and Serve Others</a:t>
            </a:r>
          </a:p>
        </p:txBody>
      </p:sp>
      <p:sp>
        <p:nvSpPr>
          <p:cNvPr id="3" name="Rectangle 2">
            <a:extLst>
              <a:ext uri="{FF2B5EF4-FFF2-40B4-BE49-F238E27FC236}">
                <a16:creationId xmlns:a16="http://schemas.microsoft.com/office/drawing/2014/main" id="{368155EF-120D-D403-DA5A-FDB776910925}"/>
              </a:ext>
            </a:extLst>
          </p:cNvPr>
          <p:cNvSpPr txBox="1">
            <a:spLocks noChangeArrowheads="1"/>
          </p:cNvSpPr>
          <p:nvPr/>
        </p:nvSpPr>
        <p:spPr>
          <a:xfrm>
            <a:off x="0" y="-34077"/>
            <a:ext cx="9144000" cy="762001"/>
          </a:xfrm>
          <a:prstGeom prst="rect">
            <a:avLst/>
          </a:prstGeom>
        </p:spPr>
        <p:txBody>
          <a:bodyPr lIns="86493" tIns="43247" rIns="86493" bIns="43247">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a:solidFill>
                  <a:srgbClr val="D4C276"/>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Three Characteristics of Our Stewardship to God</a:t>
            </a:r>
            <a:endParaRPr lang="en-US" sz="4000" b="1" dirty="0">
              <a:solidFill>
                <a:srgbClr val="D4C276"/>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Line 42">
            <a:extLst>
              <a:ext uri="{FF2B5EF4-FFF2-40B4-BE49-F238E27FC236}">
                <a16:creationId xmlns:a16="http://schemas.microsoft.com/office/drawing/2014/main" id="{263185C7-B7D6-184A-1072-58790EAC5554}"/>
              </a:ext>
            </a:extLst>
          </p:cNvPr>
          <p:cNvSpPr>
            <a:spLocks noChangeShapeType="1"/>
          </p:cNvSpPr>
          <p:nvPr/>
        </p:nvSpPr>
        <p:spPr bwMode="auto">
          <a:xfrm flipV="1">
            <a:off x="228600" y="1226888"/>
            <a:ext cx="8686800" cy="1"/>
          </a:xfrm>
          <a:prstGeom prst="line">
            <a:avLst/>
          </a:prstGeom>
          <a:noFill/>
          <a:ln w="28575">
            <a:solidFill>
              <a:srgbClr val="D4C276"/>
            </a:solidFill>
            <a:round/>
            <a:headEnd/>
            <a:tailEnd/>
          </a:ln>
        </p:spPr>
        <p:txBody>
          <a:bodyPr/>
          <a:lstStyle/>
          <a:p>
            <a:pPr algn="ctr"/>
            <a:endParaRPr lang="en-US" sz="3200"/>
          </a:p>
        </p:txBody>
      </p:sp>
      <p:sp>
        <p:nvSpPr>
          <p:cNvPr id="2" name="Slide Number Placeholder 2">
            <a:extLst>
              <a:ext uri="{FF2B5EF4-FFF2-40B4-BE49-F238E27FC236}">
                <a16:creationId xmlns:a16="http://schemas.microsoft.com/office/drawing/2014/main" id="{85E39B53-C28B-6FAE-0767-1A191D26335B}"/>
              </a:ext>
            </a:extLst>
          </p:cNvPr>
          <p:cNvSpPr txBox="1">
            <a:spLocks/>
          </p:cNvSpPr>
          <p:nvPr/>
        </p:nvSpPr>
        <p:spPr>
          <a:xfrm>
            <a:off x="8789698" y="4756813"/>
            <a:ext cx="354302"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Tahoma" panose="020B0604030504040204" pitchFamily="34" charset="0"/>
                <a:ea typeface="Tahoma" panose="020B0604030504040204" pitchFamily="34" charset="0"/>
                <a:cs typeface="Tahoma" panose="020B0604030504040204" pitchFamily="34" charset="0"/>
              </a:rPr>
              <a:t>7</a:t>
            </a:r>
          </a:p>
        </p:txBody>
      </p:sp>
    </p:spTree>
    <p:extLst>
      <p:ext uri="{BB962C8B-B14F-4D97-AF65-F5344CB8AC3E}">
        <p14:creationId xmlns:p14="http://schemas.microsoft.com/office/powerpoint/2010/main" val="134140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D752D58-DA2A-6C7A-0047-5662EB8375F2}"/>
            </a:ext>
          </a:extLst>
        </p:cNvPr>
        <p:cNvGrpSpPr/>
        <p:nvPr/>
      </p:nvGrpSpPr>
      <p:grpSpPr>
        <a:xfrm>
          <a:off x="0" y="0"/>
          <a:ext cx="0" cy="0"/>
          <a:chOff x="0" y="0"/>
          <a:chExt cx="0" cy="0"/>
        </a:xfrm>
      </p:grpSpPr>
      <p:sp>
        <p:nvSpPr>
          <p:cNvPr id="2" name="Oval 1">
            <a:extLst>
              <a:ext uri="{FF2B5EF4-FFF2-40B4-BE49-F238E27FC236}">
                <a16:creationId xmlns:a16="http://schemas.microsoft.com/office/drawing/2014/main" id="{CC86299E-974A-7F80-9BD9-7D9F19EFAC55}"/>
              </a:ext>
            </a:extLst>
          </p:cNvPr>
          <p:cNvSpPr/>
          <p:nvPr/>
        </p:nvSpPr>
        <p:spPr>
          <a:xfrm>
            <a:off x="76201" y="57151"/>
            <a:ext cx="51338" cy="51338"/>
          </a:xfrm>
          <a:prstGeom prst="ellipse">
            <a:avLst/>
          </a:prstGeom>
          <a:solidFill>
            <a:schemeClr val="tx1"/>
          </a:solidFill>
          <a:ln>
            <a:noFill/>
          </a:ln>
          <a:effectLst>
            <a:outerShdw blurRad="25400" dist="25400" dir="13500000" sx="99000" sy="99000" algn="ctr" rotWithShape="0">
              <a:schemeClr val="tx1">
                <a:alpha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3840366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6DF26-D153-FD14-B908-FFA930CEFD5C}"/>
            </a:ext>
          </a:extLst>
        </p:cNvPr>
        <p:cNvGrpSpPr/>
        <p:nvPr/>
      </p:nvGrpSpPr>
      <p:grpSpPr>
        <a:xfrm>
          <a:off x="0" y="0"/>
          <a:ext cx="0" cy="0"/>
          <a:chOff x="0" y="0"/>
          <a:chExt cx="0" cy="0"/>
        </a:xfrm>
      </p:grpSpPr>
      <p:sp>
        <p:nvSpPr>
          <p:cNvPr id="8" name="Rectangle 2">
            <a:extLst>
              <a:ext uri="{FF2B5EF4-FFF2-40B4-BE49-F238E27FC236}">
                <a16:creationId xmlns:a16="http://schemas.microsoft.com/office/drawing/2014/main" id="{966AA721-1467-7334-4CCD-4930DEF5B9DB}"/>
              </a:ext>
            </a:extLst>
          </p:cNvPr>
          <p:cNvSpPr txBox="1">
            <a:spLocks noChangeArrowheads="1"/>
          </p:cNvSpPr>
          <p:nvPr/>
        </p:nvSpPr>
        <p:spPr>
          <a:xfrm>
            <a:off x="0" y="31963"/>
            <a:ext cx="9144000" cy="762001"/>
          </a:xfrm>
          <a:prstGeom prst="rect">
            <a:avLst/>
          </a:prstGeom>
        </p:spPr>
        <p:txBody>
          <a:bodyPr lIns="86493" tIns="43247" rIns="86493" bIns="43247">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500" b="1" dirty="0">
                <a:solidFill>
                  <a:srgbClr val="D4C276"/>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Civic Stewardship</a:t>
            </a:r>
            <a:endParaRPr lang="en-US" sz="3500" b="1" dirty="0">
              <a:solidFill>
                <a:srgbClr val="D4C276"/>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Line 42">
            <a:extLst>
              <a:ext uri="{FF2B5EF4-FFF2-40B4-BE49-F238E27FC236}">
                <a16:creationId xmlns:a16="http://schemas.microsoft.com/office/drawing/2014/main" id="{1011C4AC-ACA8-2125-D204-473C761A92C5}"/>
              </a:ext>
            </a:extLst>
          </p:cNvPr>
          <p:cNvSpPr>
            <a:spLocks noChangeShapeType="1"/>
          </p:cNvSpPr>
          <p:nvPr/>
        </p:nvSpPr>
        <p:spPr bwMode="auto">
          <a:xfrm flipV="1">
            <a:off x="228600" y="723968"/>
            <a:ext cx="8686800" cy="1"/>
          </a:xfrm>
          <a:prstGeom prst="line">
            <a:avLst/>
          </a:prstGeom>
          <a:noFill/>
          <a:ln w="28575">
            <a:solidFill>
              <a:srgbClr val="D4C276"/>
            </a:solidFill>
            <a:round/>
            <a:headEnd/>
            <a:tailEnd/>
          </a:ln>
        </p:spPr>
        <p:txBody>
          <a:bodyPr/>
          <a:lstStyle/>
          <a:p>
            <a:pPr algn="ctr"/>
            <a:endParaRPr lang="en-US" sz="3200"/>
          </a:p>
        </p:txBody>
      </p:sp>
      <p:sp>
        <p:nvSpPr>
          <p:cNvPr id="2" name="TextBox 1">
            <a:extLst>
              <a:ext uri="{FF2B5EF4-FFF2-40B4-BE49-F238E27FC236}">
                <a16:creationId xmlns:a16="http://schemas.microsoft.com/office/drawing/2014/main" id="{3FA18127-5980-1066-DBF8-EED54043A31A}"/>
              </a:ext>
            </a:extLst>
          </p:cNvPr>
          <p:cNvSpPr txBox="1"/>
          <p:nvPr/>
        </p:nvSpPr>
        <p:spPr>
          <a:xfrm>
            <a:off x="3834910" y="767026"/>
            <a:ext cx="5408981" cy="4324261"/>
          </a:xfrm>
          <a:prstGeom prst="rect">
            <a:avLst/>
          </a:prstGeom>
          <a:noFill/>
        </p:spPr>
        <p:txBody>
          <a:bodyPr wrap="square" rtlCol="0">
            <a:spAutoFit/>
          </a:bodyPr>
          <a:lstStyle/>
          <a:p>
            <a:r>
              <a:rPr lang="en-US" sz="2500" dirty="0">
                <a:latin typeface="Tahoma" panose="020B0604030504040204" pitchFamily="34" charset="0"/>
                <a:ea typeface="Tahoma" panose="020B0604030504040204" pitchFamily="34" charset="0"/>
                <a:cs typeface="Tahoma" panose="020B0604030504040204" pitchFamily="34" charset="0"/>
              </a:rPr>
              <a:t>“We have always had to work through serious political conflicts, but today too many approach that task as if their preferred outcome must entirely prevail over all others, even in our pluralistic society. We need to work for a better way–a way to resolve differences without compromising core values.”</a:t>
            </a:r>
          </a:p>
          <a:p>
            <a:r>
              <a:rPr lang="en-US" sz="2500" dirty="0">
                <a:solidFill>
                  <a:srgbClr val="D4C276"/>
                </a:solidFill>
                <a:latin typeface="Tahoma" panose="020B0604030504040204" pitchFamily="34" charset="0"/>
                <a:ea typeface="Tahoma" panose="020B0604030504040204" pitchFamily="34" charset="0"/>
                <a:cs typeface="Tahoma" panose="020B0604030504040204" pitchFamily="34" charset="0"/>
              </a:rPr>
              <a:t>- President Dallin H. Oaks, University of Virginia, November 2021 </a:t>
            </a:r>
            <a:endParaRPr lang="en-US" sz="2500" dirty="0">
              <a:latin typeface="Tahoma" panose="020B0604030504040204" pitchFamily="34" charset="0"/>
              <a:ea typeface="Tahoma" panose="020B0604030504040204" pitchFamily="34" charset="0"/>
              <a:cs typeface="Tahoma" panose="020B0604030504040204" pitchFamily="34" charset="0"/>
            </a:endParaRPr>
          </a:p>
        </p:txBody>
      </p:sp>
      <p:pic>
        <p:nvPicPr>
          <p:cNvPr id="6146" name="Picture 2">
            <a:extLst>
              <a:ext uri="{FF2B5EF4-FFF2-40B4-BE49-F238E27FC236}">
                <a16:creationId xmlns:a16="http://schemas.microsoft.com/office/drawing/2014/main" id="{65CA384B-12AE-20BF-4F13-19E3869BAD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497" r="10497"/>
          <a:stretch/>
        </p:blipFill>
        <p:spPr bwMode="auto">
          <a:xfrm>
            <a:off x="82464" y="837021"/>
            <a:ext cx="3752446" cy="2672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044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67DCE-6ADC-0442-4C6A-D98AC5A1F84B}"/>
            </a:ext>
          </a:extLst>
        </p:cNvPr>
        <p:cNvGrpSpPr/>
        <p:nvPr/>
      </p:nvGrpSpPr>
      <p:grpSpPr>
        <a:xfrm>
          <a:off x="0" y="0"/>
          <a:ext cx="0" cy="0"/>
          <a:chOff x="0" y="0"/>
          <a:chExt cx="0" cy="0"/>
        </a:xfrm>
      </p:grpSpPr>
      <p:sp>
        <p:nvSpPr>
          <p:cNvPr id="8" name="Rectangle 2">
            <a:extLst>
              <a:ext uri="{FF2B5EF4-FFF2-40B4-BE49-F238E27FC236}">
                <a16:creationId xmlns:a16="http://schemas.microsoft.com/office/drawing/2014/main" id="{99D41AA5-6548-C5A0-9696-453CEA67E043}"/>
              </a:ext>
            </a:extLst>
          </p:cNvPr>
          <p:cNvSpPr txBox="1">
            <a:spLocks noChangeArrowheads="1"/>
          </p:cNvSpPr>
          <p:nvPr/>
        </p:nvSpPr>
        <p:spPr>
          <a:xfrm>
            <a:off x="0" y="31963"/>
            <a:ext cx="9144000" cy="762001"/>
          </a:xfrm>
          <a:prstGeom prst="rect">
            <a:avLst/>
          </a:prstGeom>
        </p:spPr>
        <p:txBody>
          <a:bodyPr lIns="86493" tIns="43247" rIns="86493" bIns="43247">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500" b="1" dirty="0">
                <a:solidFill>
                  <a:srgbClr val="D4C276"/>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Civic Stewardship</a:t>
            </a:r>
            <a:endParaRPr lang="en-US" sz="3500" b="1" dirty="0">
              <a:solidFill>
                <a:srgbClr val="D4C276"/>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Line 42">
            <a:extLst>
              <a:ext uri="{FF2B5EF4-FFF2-40B4-BE49-F238E27FC236}">
                <a16:creationId xmlns:a16="http://schemas.microsoft.com/office/drawing/2014/main" id="{B01C9016-B991-F980-3B3F-E6955F75CCD2}"/>
              </a:ext>
            </a:extLst>
          </p:cNvPr>
          <p:cNvSpPr>
            <a:spLocks noChangeShapeType="1"/>
          </p:cNvSpPr>
          <p:nvPr/>
        </p:nvSpPr>
        <p:spPr bwMode="auto">
          <a:xfrm flipV="1">
            <a:off x="228600" y="723968"/>
            <a:ext cx="8686800" cy="1"/>
          </a:xfrm>
          <a:prstGeom prst="line">
            <a:avLst/>
          </a:prstGeom>
          <a:noFill/>
          <a:ln w="28575">
            <a:solidFill>
              <a:srgbClr val="D4C276"/>
            </a:solidFill>
            <a:round/>
            <a:headEnd/>
            <a:tailEnd/>
          </a:ln>
        </p:spPr>
        <p:txBody>
          <a:bodyPr/>
          <a:lstStyle/>
          <a:p>
            <a:pPr algn="ctr"/>
            <a:endParaRPr lang="en-US" sz="3200"/>
          </a:p>
        </p:txBody>
      </p:sp>
      <p:pic>
        <p:nvPicPr>
          <p:cNvPr id="6146" name="Picture 2">
            <a:extLst>
              <a:ext uri="{FF2B5EF4-FFF2-40B4-BE49-F238E27FC236}">
                <a16:creationId xmlns:a16="http://schemas.microsoft.com/office/drawing/2014/main" id="{FAC55D58-3EBC-51F2-F865-C16E5D76E2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830" t="11093" r="-1" b="11093"/>
          <a:stretch/>
        </p:blipFill>
        <p:spPr bwMode="auto">
          <a:xfrm>
            <a:off x="1485860" y="1010920"/>
            <a:ext cx="6172279" cy="355659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83450D3B-6DF8-518E-0391-386D789A08E6}"/>
              </a:ext>
            </a:extLst>
          </p:cNvPr>
          <p:cNvSpPr txBox="1">
            <a:spLocks/>
          </p:cNvSpPr>
          <p:nvPr/>
        </p:nvSpPr>
        <p:spPr>
          <a:xfrm>
            <a:off x="8789698" y="4756813"/>
            <a:ext cx="354302"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Tahoma" panose="020B0604030504040204" pitchFamily="34" charset="0"/>
                <a:ea typeface="Tahoma" panose="020B0604030504040204" pitchFamily="34" charset="0"/>
                <a:cs typeface="Tahoma" panose="020B0604030504040204" pitchFamily="34" charset="0"/>
              </a:rPr>
              <a:t>9</a:t>
            </a:r>
          </a:p>
        </p:txBody>
      </p:sp>
    </p:spTree>
    <p:extLst>
      <p:ext uri="{BB962C8B-B14F-4D97-AF65-F5344CB8AC3E}">
        <p14:creationId xmlns:p14="http://schemas.microsoft.com/office/powerpoint/2010/main" val="3771855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7DDDB4-EADF-54F1-4896-B1E6060EAF15}"/>
            </a:ext>
          </a:extLst>
        </p:cNvPr>
        <p:cNvGrpSpPr/>
        <p:nvPr/>
      </p:nvGrpSpPr>
      <p:grpSpPr>
        <a:xfrm>
          <a:off x="0" y="0"/>
          <a:ext cx="0" cy="0"/>
          <a:chOff x="0" y="0"/>
          <a:chExt cx="0" cy="0"/>
        </a:xfrm>
      </p:grpSpPr>
      <p:sp>
        <p:nvSpPr>
          <p:cNvPr id="2" name="Oval 1">
            <a:extLst>
              <a:ext uri="{FF2B5EF4-FFF2-40B4-BE49-F238E27FC236}">
                <a16:creationId xmlns:a16="http://schemas.microsoft.com/office/drawing/2014/main" id="{B3A73C68-C596-C3C4-A329-6BAFF1E0EDAE}"/>
              </a:ext>
            </a:extLst>
          </p:cNvPr>
          <p:cNvSpPr/>
          <p:nvPr/>
        </p:nvSpPr>
        <p:spPr>
          <a:xfrm>
            <a:off x="76201" y="57151"/>
            <a:ext cx="51338" cy="51338"/>
          </a:xfrm>
          <a:prstGeom prst="ellipse">
            <a:avLst/>
          </a:prstGeom>
          <a:solidFill>
            <a:schemeClr val="tx1"/>
          </a:solidFill>
          <a:ln>
            <a:noFill/>
          </a:ln>
          <a:effectLst>
            <a:outerShdw blurRad="25400" dist="25400" dir="13500000" sx="99000" sy="99000" algn="ctr" rotWithShape="0">
              <a:schemeClr val="tx1">
                <a:alpha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913588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E0F05-3972-03B0-4A54-E2C996244EC6}"/>
            </a:ext>
          </a:extLst>
        </p:cNvPr>
        <p:cNvGrpSpPr/>
        <p:nvPr/>
      </p:nvGrpSpPr>
      <p:grpSpPr>
        <a:xfrm>
          <a:off x="0" y="0"/>
          <a:ext cx="0" cy="0"/>
          <a:chOff x="0" y="0"/>
          <a:chExt cx="0" cy="0"/>
        </a:xfrm>
      </p:grpSpPr>
      <p:sp>
        <p:nvSpPr>
          <p:cNvPr id="8" name="Rectangle 2">
            <a:extLst>
              <a:ext uri="{FF2B5EF4-FFF2-40B4-BE49-F238E27FC236}">
                <a16:creationId xmlns:a16="http://schemas.microsoft.com/office/drawing/2014/main" id="{608C0FD4-178D-AD66-D502-A8BBFCCE9CB7}"/>
              </a:ext>
            </a:extLst>
          </p:cNvPr>
          <p:cNvSpPr txBox="1">
            <a:spLocks noChangeArrowheads="1"/>
          </p:cNvSpPr>
          <p:nvPr/>
        </p:nvSpPr>
        <p:spPr>
          <a:xfrm>
            <a:off x="0" y="31963"/>
            <a:ext cx="9144000" cy="762001"/>
          </a:xfrm>
          <a:prstGeom prst="rect">
            <a:avLst/>
          </a:prstGeom>
        </p:spPr>
        <p:txBody>
          <a:bodyPr lIns="86493" tIns="43247" rIns="86493" bIns="43247">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500" b="1" dirty="0">
                <a:solidFill>
                  <a:srgbClr val="D4C276"/>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Intellectual Stewardship</a:t>
            </a:r>
            <a:endParaRPr lang="en-US" sz="3500" b="1" dirty="0">
              <a:solidFill>
                <a:srgbClr val="D4C276"/>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Line 42">
            <a:extLst>
              <a:ext uri="{FF2B5EF4-FFF2-40B4-BE49-F238E27FC236}">
                <a16:creationId xmlns:a16="http://schemas.microsoft.com/office/drawing/2014/main" id="{E0BD1BBB-F3CB-FC1E-AAA1-1279DF5BD014}"/>
              </a:ext>
            </a:extLst>
          </p:cNvPr>
          <p:cNvSpPr>
            <a:spLocks noChangeShapeType="1"/>
          </p:cNvSpPr>
          <p:nvPr/>
        </p:nvSpPr>
        <p:spPr bwMode="auto">
          <a:xfrm flipV="1">
            <a:off x="228600" y="723968"/>
            <a:ext cx="8686800" cy="1"/>
          </a:xfrm>
          <a:prstGeom prst="line">
            <a:avLst/>
          </a:prstGeom>
          <a:noFill/>
          <a:ln w="28575">
            <a:solidFill>
              <a:srgbClr val="D4C276"/>
            </a:solidFill>
            <a:round/>
            <a:headEnd/>
            <a:tailEnd/>
          </a:ln>
        </p:spPr>
        <p:txBody>
          <a:bodyPr/>
          <a:lstStyle/>
          <a:p>
            <a:pPr algn="ctr"/>
            <a:endParaRPr lang="en-US" sz="3200"/>
          </a:p>
        </p:txBody>
      </p:sp>
      <p:pic>
        <p:nvPicPr>
          <p:cNvPr id="6146" name="Picture 2">
            <a:extLst>
              <a:ext uri="{FF2B5EF4-FFF2-40B4-BE49-F238E27FC236}">
                <a16:creationId xmlns:a16="http://schemas.microsoft.com/office/drawing/2014/main" id="{131A35D0-B686-D47E-7133-6D2EB406D8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016" r="4016"/>
          <a:stretch/>
        </p:blipFill>
        <p:spPr bwMode="auto">
          <a:xfrm>
            <a:off x="331384" y="887821"/>
            <a:ext cx="3752446" cy="26725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855BF1A-A5A5-2D28-7AE0-9825569BF4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519" b="2519"/>
          <a:stretch/>
        </p:blipFill>
        <p:spPr bwMode="auto">
          <a:xfrm>
            <a:off x="4756064" y="2010501"/>
            <a:ext cx="3752446" cy="267253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2">
            <a:extLst>
              <a:ext uri="{FF2B5EF4-FFF2-40B4-BE49-F238E27FC236}">
                <a16:creationId xmlns:a16="http://schemas.microsoft.com/office/drawing/2014/main" id="{0BC9389B-4C81-02C4-7D83-5ADF0E9CA3AC}"/>
              </a:ext>
            </a:extLst>
          </p:cNvPr>
          <p:cNvSpPr txBox="1">
            <a:spLocks/>
          </p:cNvSpPr>
          <p:nvPr/>
        </p:nvSpPr>
        <p:spPr>
          <a:xfrm>
            <a:off x="8686800" y="4756813"/>
            <a:ext cx="45720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Tahoma" panose="020B0604030504040204" pitchFamily="34" charset="0"/>
                <a:ea typeface="Tahoma" panose="020B0604030504040204" pitchFamily="34" charset="0"/>
                <a:cs typeface="Tahoma" panose="020B0604030504040204" pitchFamily="34" charset="0"/>
              </a:rPr>
              <a:t>10</a:t>
            </a:r>
          </a:p>
        </p:txBody>
      </p:sp>
    </p:spTree>
    <p:extLst>
      <p:ext uri="{BB962C8B-B14F-4D97-AF65-F5344CB8AC3E}">
        <p14:creationId xmlns:p14="http://schemas.microsoft.com/office/powerpoint/2010/main" val="6615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96" name="Google Shape;96;p2"/>
          <p:cNvSpPr txBox="1">
            <a:spLocks noGrp="1"/>
          </p:cNvSpPr>
          <p:nvPr>
            <p:ph type="sldNum" idx="12"/>
          </p:nvPr>
        </p:nvSpPr>
        <p:spPr>
          <a:xfrm>
            <a:off x="8472458" y="4663217"/>
            <a:ext cx="548775" cy="393525"/>
          </a:xfrm>
          <a:prstGeom prst="rect">
            <a:avLst/>
          </a:prstGeom>
        </p:spPr>
        <p:txBody>
          <a:bodyPr spcFirstLastPara="1" vert="horz" wrap="square" lIns="91425" tIns="91425" rIns="91425" bIns="91425" rtlCol="0" anchor="ctr" anchorCtr="0">
            <a:normAutofit/>
          </a:bodyPr>
          <a:lstStyle/>
          <a:p>
            <a:fld id="{00000000-1234-1234-1234-123412341234}" type="slidenum">
              <a:rPr lang="en-US" sz="1275" dirty="0">
                <a:solidFill>
                  <a:srgbClr val="452B02"/>
                </a:solidFill>
                <a:latin typeface="Libre Baskerville"/>
              </a:rPr>
              <a:pPr/>
              <a:t>1</a:t>
            </a:fld>
            <a:endParaRPr lang="en-US" sz="1275">
              <a:solidFill>
                <a:srgbClr val="452B02"/>
              </a:solidFill>
              <a:latin typeface="Libre Baskerville"/>
            </a:endParaRPr>
          </a:p>
        </p:txBody>
      </p:sp>
      <p:sp>
        <p:nvSpPr>
          <p:cNvPr id="2" name="TextBox 1">
            <a:extLst>
              <a:ext uri="{FF2B5EF4-FFF2-40B4-BE49-F238E27FC236}">
                <a16:creationId xmlns:a16="http://schemas.microsoft.com/office/drawing/2014/main" id="{90AB0986-E6AF-4299-A252-632832B5804D}"/>
              </a:ext>
            </a:extLst>
          </p:cNvPr>
          <p:cNvSpPr txBox="1"/>
          <p:nvPr/>
        </p:nvSpPr>
        <p:spPr>
          <a:xfrm>
            <a:off x="1582281" y="1463754"/>
            <a:ext cx="5979437" cy="2215991"/>
          </a:xfrm>
          <a:prstGeom prst="rect">
            <a:avLst/>
          </a:prstGeom>
          <a:noFill/>
        </p:spPr>
        <p:txBody>
          <a:bodyPr wrap="square" rtlCol="0">
            <a:spAutoFit/>
          </a:bodyPr>
          <a:lstStyle/>
          <a:p>
            <a:pPr marL="457200" indent="-457200">
              <a:spcAft>
                <a:spcPts val="1800"/>
              </a:spcAft>
              <a:buSzPct val="80000"/>
              <a:buFont typeface="Arial" panose="020B0604020202020204" pitchFamily="34" charset="0"/>
              <a:buChar char="•"/>
            </a:pPr>
            <a:r>
              <a:rPr lang="en-US" sz="3600" dirty="0">
                <a:latin typeface="Tahoma" panose="020B0604030504040204" pitchFamily="34" charset="0"/>
                <a:ea typeface="Tahoma" panose="020B0604030504040204" pitchFamily="34" charset="0"/>
                <a:cs typeface="Tahoma" panose="020B0604030504040204" pitchFamily="34" charset="0"/>
              </a:rPr>
              <a:t>Religious Freedom</a:t>
            </a:r>
          </a:p>
          <a:p>
            <a:pPr marL="457200" indent="-457200">
              <a:spcAft>
                <a:spcPts val="1800"/>
              </a:spcAft>
              <a:buSzPct val="80000"/>
              <a:buFont typeface="Arial" panose="020B0604020202020204" pitchFamily="34" charset="0"/>
              <a:buChar char="•"/>
            </a:pPr>
            <a:r>
              <a:rPr lang="en-US" sz="3600" dirty="0">
                <a:latin typeface="Tahoma" panose="020B0604030504040204" pitchFamily="34" charset="0"/>
                <a:ea typeface="Tahoma" panose="020B0604030504040204" pitchFamily="34" charset="0"/>
                <a:cs typeface="Tahoma" panose="020B0604030504040204" pitchFamily="34" charset="0"/>
              </a:rPr>
              <a:t>Institutional Governance</a:t>
            </a:r>
          </a:p>
          <a:p>
            <a:pPr marL="457200" indent="-457200">
              <a:spcAft>
                <a:spcPts val="1800"/>
              </a:spcAft>
              <a:buSzPct val="80000"/>
              <a:buFont typeface="Arial" panose="020B0604020202020204" pitchFamily="34" charset="0"/>
              <a:buChar char="•"/>
            </a:pPr>
            <a:r>
              <a:rPr lang="en-US" sz="3600" dirty="0">
                <a:latin typeface="Tahoma" panose="020B0604030504040204" pitchFamily="34" charset="0"/>
                <a:ea typeface="Tahoma" panose="020B0604030504040204" pitchFamily="34" charset="0"/>
                <a:cs typeface="Tahoma" panose="020B0604030504040204" pitchFamily="34" charset="0"/>
              </a:rPr>
              <a:t>Stewardship to God</a:t>
            </a:r>
          </a:p>
        </p:txBody>
      </p:sp>
      <p:sp>
        <p:nvSpPr>
          <p:cNvPr id="3" name="Slide Number Placeholder 2">
            <a:extLst>
              <a:ext uri="{FF2B5EF4-FFF2-40B4-BE49-F238E27FC236}">
                <a16:creationId xmlns:a16="http://schemas.microsoft.com/office/drawing/2014/main" id="{CADA40A0-4B9D-0955-E146-4E937DE9B3A1}"/>
              </a:ext>
            </a:extLst>
          </p:cNvPr>
          <p:cNvSpPr txBox="1">
            <a:spLocks/>
          </p:cNvSpPr>
          <p:nvPr/>
        </p:nvSpPr>
        <p:spPr>
          <a:xfrm>
            <a:off x="8789698" y="4756813"/>
            <a:ext cx="354302"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789C0F2-17E0-497A-9BBE-0C73201AAFE3}" type="slidenum">
              <a:rPr lang="en-US" smtClean="0">
                <a:latin typeface="Tahoma" panose="020B0604030504040204" pitchFamily="34" charset="0"/>
                <a:ea typeface="Tahoma" panose="020B0604030504040204" pitchFamily="34" charset="0"/>
                <a:cs typeface="Tahoma" panose="020B0604030504040204" pitchFamily="34" charset="0"/>
              </a:rPr>
              <a:pPr/>
              <a:t>1</a:t>
            </a:fld>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2795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2E1C90-1B61-237D-607E-D6A9839F99B8}"/>
            </a:ext>
          </a:extLst>
        </p:cNvPr>
        <p:cNvGrpSpPr/>
        <p:nvPr/>
      </p:nvGrpSpPr>
      <p:grpSpPr>
        <a:xfrm>
          <a:off x="0" y="0"/>
          <a:ext cx="0" cy="0"/>
          <a:chOff x="0" y="0"/>
          <a:chExt cx="0" cy="0"/>
        </a:xfrm>
      </p:grpSpPr>
      <p:sp>
        <p:nvSpPr>
          <p:cNvPr id="2" name="Oval 1">
            <a:extLst>
              <a:ext uri="{FF2B5EF4-FFF2-40B4-BE49-F238E27FC236}">
                <a16:creationId xmlns:a16="http://schemas.microsoft.com/office/drawing/2014/main" id="{A54D25FC-02D1-3952-6DCD-86AD00C9EC37}"/>
              </a:ext>
            </a:extLst>
          </p:cNvPr>
          <p:cNvSpPr/>
          <p:nvPr/>
        </p:nvSpPr>
        <p:spPr>
          <a:xfrm>
            <a:off x="76201" y="57151"/>
            <a:ext cx="51338" cy="51338"/>
          </a:xfrm>
          <a:prstGeom prst="ellipse">
            <a:avLst/>
          </a:prstGeom>
          <a:solidFill>
            <a:schemeClr val="tx1"/>
          </a:solidFill>
          <a:ln>
            <a:noFill/>
          </a:ln>
          <a:effectLst>
            <a:outerShdw blurRad="25400" dist="25400" dir="13500000" sx="99000" sy="99000" algn="ctr" rotWithShape="0">
              <a:schemeClr val="tx1">
                <a:alpha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1431591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08665-C01C-DB98-2A42-5ABFDD046285}"/>
            </a:ext>
          </a:extLst>
        </p:cNvPr>
        <p:cNvGrpSpPr/>
        <p:nvPr/>
      </p:nvGrpSpPr>
      <p:grpSpPr>
        <a:xfrm>
          <a:off x="0" y="0"/>
          <a:ext cx="0" cy="0"/>
          <a:chOff x="0" y="0"/>
          <a:chExt cx="0" cy="0"/>
        </a:xfrm>
      </p:grpSpPr>
      <p:sp>
        <p:nvSpPr>
          <p:cNvPr id="8" name="Rectangle 2">
            <a:extLst>
              <a:ext uri="{FF2B5EF4-FFF2-40B4-BE49-F238E27FC236}">
                <a16:creationId xmlns:a16="http://schemas.microsoft.com/office/drawing/2014/main" id="{846B10DC-A2BC-F4A9-1F34-69E579A269AF}"/>
              </a:ext>
            </a:extLst>
          </p:cNvPr>
          <p:cNvSpPr txBox="1">
            <a:spLocks noChangeArrowheads="1"/>
          </p:cNvSpPr>
          <p:nvPr/>
        </p:nvSpPr>
        <p:spPr>
          <a:xfrm>
            <a:off x="0" y="31963"/>
            <a:ext cx="9144000" cy="762001"/>
          </a:xfrm>
          <a:prstGeom prst="rect">
            <a:avLst/>
          </a:prstGeom>
        </p:spPr>
        <p:txBody>
          <a:bodyPr lIns="86493" tIns="43247" rIns="86493" bIns="43247">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500" b="1" dirty="0">
                <a:solidFill>
                  <a:srgbClr val="D4C276"/>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Ministerial Stewardship</a:t>
            </a:r>
            <a:endParaRPr lang="en-US" sz="3500" b="1" dirty="0">
              <a:solidFill>
                <a:srgbClr val="D4C276"/>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Line 42">
            <a:extLst>
              <a:ext uri="{FF2B5EF4-FFF2-40B4-BE49-F238E27FC236}">
                <a16:creationId xmlns:a16="http://schemas.microsoft.com/office/drawing/2014/main" id="{056833C3-7CD4-3E5F-258D-C9B8AD448472}"/>
              </a:ext>
            </a:extLst>
          </p:cNvPr>
          <p:cNvSpPr>
            <a:spLocks noChangeShapeType="1"/>
          </p:cNvSpPr>
          <p:nvPr/>
        </p:nvSpPr>
        <p:spPr bwMode="auto">
          <a:xfrm flipV="1">
            <a:off x="228600" y="723968"/>
            <a:ext cx="8686800" cy="1"/>
          </a:xfrm>
          <a:prstGeom prst="line">
            <a:avLst/>
          </a:prstGeom>
          <a:noFill/>
          <a:ln w="28575">
            <a:solidFill>
              <a:srgbClr val="D4C276"/>
            </a:solidFill>
            <a:round/>
            <a:headEnd/>
            <a:tailEnd/>
          </a:ln>
        </p:spPr>
        <p:txBody>
          <a:bodyPr/>
          <a:lstStyle/>
          <a:p>
            <a:pPr algn="ctr"/>
            <a:endParaRPr lang="en-US" sz="3200"/>
          </a:p>
        </p:txBody>
      </p:sp>
      <p:pic>
        <p:nvPicPr>
          <p:cNvPr id="6146" name="Picture 2">
            <a:extLst>
              <a:ext uri="{FF2B5EF4-FFF2-40B4-BE49-F238E27FC236}">
                <a16:creationId xmlns:a16="http://schemas.microsoft.com/office/drawing/2014/main" id="{5B56A8C8-DAF5-733C-157C-E2FB6FD184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97" r="3197"/>
          <a:stretch/>
        </p:blipFill>
        <p:spPr bwMode="auto">
          <a:xfrm>
            <a:off x="331384" y="887821"/>
            <a:ext cx="3752446" cy="26725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B5CF2A7-B523-B4FE-6BA1-F8CE069379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519" b="2519"/>
          <a:stretch/>
        </p:blipFill>
        <p:spPr bwMode="auto">
          <a:xfrm>
            <a:off x="4756064" y="2010501"/>
            <a:ext cx="3752446" cy="267253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2">
            <a:extLst>
              <a:ext uri="{FF2B5EF4-FFF2-40B4-BE49-F238E27FC236}">
                <a16:creationId xmlns:a16="http://schemas.microsoft.com/office/drawing/2014/main" id="{C107D8BC-C745-6F78-3E77-65DE6CF5B12F}"/>
              </a:ext>
            </a:extLst>
          </p:cNvPr>
          <p:cNvSpPr txBox="1">
            <a:spLocks/>
          </p:cNvSpPr>
          <p:nvPr/>
        </p:nvSpPr>
        <p:spPr>
          <a:xfrm>
            <a:off x="8686800" y="4756813"/>
            <a:ext cx="45720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Tahoma" panose="020B0604030504040204" pitchFamily="34" charset="0"/>
                <a:ea typeface="Tahoma" panose="020B0604030504040204" pitchFamily="34" charset="0"/>
                <a:cs typeface="Tahoma" panose="020B0604030504040204" pitchFamily="34" charset="0"/>
              </a:rPr>
              <a:t>11</a:t>
            </a:r>
          </a:p>
        </p:txBody>
      </p:sp>
    </p:spTree>
    <p:extLst>
      <p:ext uri="{BB962C8B-B14F-4D97-AF65-F5344CB8AC3E}">
        <p14:creationId xmlns:p14="http://schemas.microsoft.com/office/powerpoint/2010/main" val="404070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E576C2E-DF2E-5C54-C43C-929550355702}"/>
            </a:ext>
          </a:extLst>
        </p:cNvPr>
        <p:cNvGrpSpPr/>
        <p:nvPr/>
      </p:nvGrpSpPr>
      <p:grpSpPr>
        <a:xfrm>
          <a:off x="0" y="0"/>
          <a:ext cx="0" cy="0"/>
          <a:chOff x="0" y="0"/>
          <a:chExt cx="0" cy="0"/>
        </a:xfrm>
      </p:grpSpPr>
      <p:sp>
        <p:nvSpPr>
          <p:cNvPr id="2" name="Oval 1">
            <a:extLst>
              <a:ext uri="{FF2B5EF4-FFF2-40B4-BE49-F238E27FC236}">
                <a16:creationId xmlns:a16="http://schemas.microsoft.com/office/drawing/2014/main" id="{053C291C-FFFA-D5E8-ABB9-4E5BA92EAC60}"/>
              </a:ext>
            </a:extLst>
          </p:cNvPr>
          <p:cNvSpPr/>
          <p:nvPr/>
        </p:nvSpPr>
        <p:spPr>
          <a:xfrm>
            <a:off x="76201" y="57151"/>
            <a:ext cx="51338" cy="51338"/>
          </a:xfrm>
          <a:prstGeom prst="ellipse">
            <a:avLst/>
          </a:prstGeom>
          <a:solidFill>
            <a:schemeClr val="tx1"/>
          </a:solidFill>
          <a:ln>
            <a:noFill/>
          </a:ln>
          <a:effectLst>
            <a:outerShdw blurRad="25400" dist="25400" dir="13500000" sx="99000" sy="99000" algn="ctr" rotWithShape="0">
              <a:schemeClr val="tx1">
                <a:alpha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56647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549511B-E8BE-0762-76B5-5ACA0ACA4A04}"/>
            </a:ext>
          </a:extLst>
        </p:cNvPr>
        <p:cNvGrpSpPr/>
        <p:nvPr/>
      </p:nvGrpSpPr>
      <p:grpSpPr>
        <a:xfrm>
          <a:off x="0" y="0"/>
          <a:ext cx="0" cy="0"/>
          <a:chOff x="0" y="0"/>
          <a:chExt cx="0" cy="0"/>
        </a:xfrm>
      </p:grpSpPr>
      <p:sp>
        <p:nvSpPr>
          <p:cNvPr id="2" name="Oval 1">
            <a:extLst>
              <a:ext uri="{FF2B5EF4-FFF2-40B4-BE49-F238E27FC236}">
                <a16:creationId xmlns:a16="http://schemas.microsoft.com/office/drawing/2014/main" id="{CD701780-7127-3B03-30DC-40ABBE17B37D}"/>
              </a:ext>
            </a:extLst>
          </p:cNvPr>
          <p:cNvSpPr/>
          <p:nvPr/>
        </p:nvSpPr>
        <p:spPr>
          <a:xfrm>
            <a:off x="76201" y="57151"/>
            <a:ext cx="51338" cy="51338"/>
          </a:xfrm>
          <a:prstGeom prst="ellipse">
            <a:avLst/>
          </a:prstGeom>
          <a:solidFill>
            <a:schemeClr val="tx1"/>
          </a:solidFill>
          <a:ln>
            <a:noFill/>
          </a:ln>
          <a:effectLst>
            <a:outerShdw blurRad="25400" dist="25400" dir="13500000" sx="99000" sy="99000" algn="ctr" rotWithShape="0">
              <a:schemeClr val="tx1">
                <a:alpha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3593099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297AA64D-C8D4-3C46-7A2E-666E2449F73D}"/>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5EA872B2-1C24-FF46-F918-86593244FD7F}"/>
              </a:ext>
            </a:extLst>
          </p:cNvPr>
          <p:cNvSpPr txBox="1">
            <a:spLocks noGrp="1"/>
          </p:cNvSpPr>
          <p:nvPr>
            <p:ph type="sldNum" idx="12"/>
          </p:nvPr>
        </p:nvSpPr>
        <p:spPr>
          <a:xfrm>
            <a:off x="8472458" y="4663217"/>
            <a:ext cx="548775" cy="393525"/>
          </a:xfrm>
          <a:prstGeom prst="rect">
            <a:avLst/>
          </a:prstGeom>
        </p:spPr>
        <p:txBody>
          <a:bodyPr spcFirstLastPara="1" vert="horz" wrap="square" lIns="91425" tIns="91425" rIns="91425" bIns="91425" rtlCol="0" anchor="ctr" anchorCtr="0">
            <a:normAutofit/>
          </a:bodyPr>
          <a:lstStyle/>
          <a:p>
            <a:fld id="{00000000-1234-1234-1234-123412341234}" type="slidenum">
              <a:rPr lang="en-US" sz="1275" dirty="0">
                <a:solidFill>
                  <a:srgbClr val="452B02"/>
                </a:solidFill>
                <a:latin typeface="Libre Baskerville"/>
              </a:rPr>
              <a:pPr/>
              <a:t>3</a:t>
            </a:fld>
            <a:endParaRPr lang="en-US" sz="1275">
              <a:solidFill>
                <a:srgbClr val="452B02"/>
              </a:solidFill>
              <a:latin typeface="Libre Baskerville"/>
            </a:endParaRPr>
          </a:p>
        </p:txBody>
      </p:sp>
      <p:sp>
        <p:nvSpPr>
          <p:cNvPr id="3" name="Slide Number Placeholder 2">
            <a:extLst>
              <a:ext uri="{FF2B5EF4-FFF2-40B4-BE49-F238E27FC236}">
                <a16:creationId xmlns:a16="http://schemas.microsoft.com/office/drawing/2014/main" id="{CA7293D8-61E3-9678-0F3B-56217F7CCF9B}"/>
              </a:ext>
            </a:extLst>
          </p:cNvPr>
          <p:cNvSpPr txBox="1">
            <a:spLocks/>
          </p:cNvSpPr>
          <p:nvPr/>
        </p:nvSpPr>
        <p:spPr>
          <a:xfrm>
            <a:off x="8789698" y="4756813"/>
            <a:ext cx="354302"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Tahoma" panose="020B0604030504040204" pitchFamily="34" charset="0"/>
                <a:ea typeface="Tahoma" panose="020B0604030504040204" pitchFamily="34" charset="0"/>
                <a:cs typeface="Tahoma" panose="020B0604030504040204" pitchFamily="34" charset="0"/>
              </a:rPr>
              <a:t>2</a:t>
            </a:r>
          </a:p>
        </p:txBody>
      </p:sp>
      <p:pic>
        <p:nvPicPr>
          <p:cNvPr id="1026" name="Picture 2">
            <a:extLst>
              <a:ext uri="{FF2B5EF4-FFF2-40B4-BE49-F238E27FC236}">
                <a16:creationId xmlns:a16="http://schemas.microsoft.com/office/drawing/2014/main" id="{A6E80318-ABD1-D178-1A60-9D4E1A8CD3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1797" y="60960"/>
            <a:ext cx="3260405" cy="4995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093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1561921-C483-CDDE-959D-3D439387E693}"/>
            </a:ext>
          </a:extLst>
        </p:cNvPr>
        <p:cNvGrpSpPr/>
        <p:nvPr/>
      </p:nvGrpSpPr>
      <p:grpSpPr>
        <a:xfrm>
          <a:off x="0" y="0"/>
          <a:ext cx="0" cy="0"/>
          <a:chOff x="0" y="0"/>
          <a:chExt cx="0" cy="0"/>
        </a:xfrm>
      </p:grpSpPr>
      <p:sp>
        <p:nvSpPr>
          <p:cNvPr id="2" name="Oval 1">
            <a:extLst>
              <a:ext uri="{FF2B5EF4-FFF2-40B4-BE49-F238E27FC236}">
                <a16:creationId xmlns:a16="http://schemas.microsoft.com/office/drawing/2014/main" id="{3CBC2F52-D46A-1675-AB96-8104A202A139}"/>
              </a:ext>
            </a:extLst>
          </p:cNvPr>
          <p:cNvSpPr/>
          <p:nvPr/>
        </p:nvSpPr>
        <p:spPr>
          <a:xfrm>
            <a:off x="76201" y="57151"/>
            <a:ext cx="51338" cy="51338"/>
          </a:xfrm>
          <a:prstGeom prst="ellipse">
            <a:avLst/>
          </a:prstGeom>
          <a:solidFill>
            <a:schemeClr val="tx1"/>
          </a:solidFill>
          <a:ln>
            <a:noFill/>
          </a:ln>
          <a:effectLst>
            <a:outerShdw blurRad="25400" dist="25400" dir="13500000" sx="99000" sy="99000" algn="ctr" rotWithShape="0">
              <a:schemeClr val="tx1">
                <a:alpha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3391958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13" name="Rectangle 2">
            <a:extLst>
              <a:ext uri="{FF2B5EF4-FFF2-40B4-BE49-F238E27FC236}">
                <a16:creationId xmlns:a16="http://schemas.microsoft.com/office/drawing/2014/main" id="{12A8383D-1A03-4A20-93CD-7426C11C18A0}"/>
              </a:ext>
            </a:extLst>
          </p:cNvPr>
          <p:cNvSpPr txBox="1">
            <a:spLocks noChangeArrowheads="1"/>
          </p:cNvSpPr>
          <p:nvPr/>
        </p:nvSpPr>
        <p:spPr>
          <a:xfrm>
            <a:off x="685498" y="-69849"/>
            <a:ext cx="8001302" cy="762001"/>
          </a:xfrm>
          <a:prstGeom prst="rect">
            <a:avLst/>
          </a:prstGeom>
        </p:spPr>
        <p:txBody>
          <a:bodyPr lIns="86493" tIns="43247" rIns="86493" bIns="43247">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a:solidFill>
                  <a:srgbClr val="D4C276"/>
                </a:solidFill>
                <a:latin typeface="Tahoma" panose="020B0604030504040204" pitchFamily="34" charset="0"/>
                <a:ea typeface="Tahoma" panose="020B0604030504040204" pitchFamily="34" charset="0"/>
                <a:cs typeface="Tahoma" panose="020B0604030504040204" pitchFamily="34" charset="0"/>
              </a:rPr>
              <a:t>Supreme Court Cases that </a:t>
            </a:r>
          </a:p>
          <a:p>
            <a:pPr algn="ctr"/>
            <a:r>
              <a:rPr lang="en-US" sz="2800" b="1" dirty="0">
                <a:solidFill>
                  <a:srgbClr val="D4C276"/>
                </a:solidFill>
                <a:latin typeface="Tahoma" panose="020B0604030504040204" pitchFamily="34" charset="0"/>
                <a:ea typeface="Tahoma" panose="020B0604030504040204" pitchFamily="34" charset="0"/>
                <a:cs typeface="Tahoma" panose="020B0604030504040204" pitchFamily="34" charset="0"/>
              </a:rPr>
              <a:t>Impact Religious Higher Education</a:t>
            </a:r>
          </a:p>
        </p:txBody>
      </p:sp>
      <p:sp>
        <p:nvSpPr>
          <p:cNvPr id="14" name="Line 42">
            <a:extLst>
              <a:ext uri="{FF2B5EF4-FFF2-40B4-BE49-F238E27FC236}">
                <a16:creationId xmlns:a16="http://schemas.microsoft.com/office/drawing/2014/main" id="{21E0E04D-F81D-43D9-9AAA-9133B802239A}"/>
              </a:ext>
            </a:extLst>
          </p:cNvPr>
          <p:cNvSpPr>
            <a:spLocks noChangeShapeType="1"/>
          </p:cNvSpPr>
          <p:nvPr/>
        </p:nvSpPr>
        <p:spPr bwMode="auto">
          <a:xfrm>
            <a:off x="739776" y="849630"/>
            <a:ext cx="7794625" cy="0"/>
          </a:xfrm>
          <a:prstGeom prst="line">
            <a:avLst/>
          </a:prstGeom>
          <a:noFill/>
          <a:ln w="28575">
            <a:solidFill>
              <a:srgbClr val="D4C276"/>
            </a:solidFill>
            <a:round/>
            <a:headEnd/>
            <a:tailEnd/>
          </a:ln>
        </p:spPr>
        <p:txBody>
          <a:bodyPr/>
          <a:lstStyle/>
          <a:p>
            <a:pPr algn="ctr"/>
            <a:endParaRPr lang="en-US"/>
          </a:p>
        </p:txBody>
      </p:sp>
      <p:sp>
        <p:nvSpPr>
          <p:cNvPr id="3" name="TextBox 2">
            <a:extLst>
              <a:ext uri="{FF2B5EF4-FFF2-40B4-BE49-F238E27FC236}">
                <a16:creationId xmlns:a16="http://schemas.microsoft.com/office/drawing/2014/main" id="{82D8C020-EC34-C5A0-80D0-79080F4E3DF5}"/>
              </a:ext>
            </a:extLst>
          </p:cNvPr>
          <p:cNvSpPr txBox="1"/>
          <p:nvPr/>
        </p:nvSpPr>
        <p:spPr>
          <a:xfrm>
            <a:off x="381000" y="1197635"/>
            <a:ext cx="8408697" cy="2605842"/>
          </a:xfrm>
          <a:prstGeom prst="rect">
            <a:avLst/>
          </a:prstGeom>
          <a:noFill/>
        </p:spPr>
        <p:txBody>
          <a:bodyPr wrap="square" rtlCol="0">
            <a:spAutoFit/>
          </a:bodyPr>
          <a:lstStyle/>
          <a:p>
            <a:pPr marL="514350" indent="-514350">
              <a:lnSpc>
                <a:spcPts val="3100"/>
              </a:lnSpc>
              <a:spcAft>
                <a:spcPts val="2400"/>
              </a:spcAft>
              <a:buFont typeface="Arial" panose="020B0604020202020204" pitchFamily="34" charset="0"/>
              <a:buChar char="•"/>
            </a:pPr>
            <a:r>
              <a:rPr lang="en-US" sz="2800" spc="-40" dirty="0">
                <a:latin typeface="Tahoma" panose="020B0604030504040204" pitchFamily="34" charset="0"/>
                <a:ea typeface="Tahoma" panose="020B0604030504040204" pitchFamily="34" charset="0"/>
                <a:cs typeface="Tahoma" panose="020B0604030504040204" pitchFamily="34" charset="0"/>
              </a:rPr>
              <a:t>Hosana-Tabor (2012)</a:t>
            </a:r>
          </a:p>
          <a:p>
            <a:pPr marL="514350" indent="-514350">
              <a:lnSpc>
                <a:spcPts val="3100"/>
              </a:lnSpc>
              <a:spcAft>
                <a:spcPts val="2400"/>
              </a:spcAft>
              <a:buFont typeface="Arial" panose="020B0604020202020204" pitchFamily="34" charset="0"/>
              <a:buChar char="•"/>
            </a:pPr>
            <a:r>
              <a:rPr lang="en-US" sz="2800" spc="-40" dirty="0">
                <a:latin typeface="Tahoma" panose="020B0604030504040204" pitchFamily="34" charset="0"/>
                <a:ea typeface="Tahoma" panose="020B0604030504040204" pitchFamily="34" charset="0"/>
                <a:cs typeface="Tahoma" panose="020B0604030504040204" pitchFamily="34" charset="0"/>
              </a:rPr>
              <a:t>Trinity Lutheran Church vs. Comer (2017)</a:t>
            </a:r>
          </a:p>
          <a:p>
            <a:pPr marL="514350" indent="-514350">
              <a:lnSpc>
                <a:spcPts val="3100"/>
              </a:lnSpc>
              <a:spcAft>
                <a:spcPts val="2400"/>
              </a:spcAft>
              <a:buFont typeface="Arial" panose="020B0604020202020204" pitchFamily="34" charset="0"/>
              <a:buChar char="•"/>
            </a:pPr>
            <a:r>
              <a:rPr lang="en-US" sz="2800" spc="-40" dirty="0">
                <a:latin typeface="Tahoma" panose="020B0604030504040204" pitchFamily="34" charset="0"/>
                <a:ea typeface="Tahoma" panose="020B0604030504040204" pitchFamily="34" charset="0"/>
                <a:cs typeface="Tahoma" panose="020B0604030504040204" pitchFamily="34" charset="0"/>
              </a:rPr>
              <a:t>Our Lady of Guadalupe vs. Morrissey-</a:t>
            </a:r>
            <a:r>
              <a:rPr lang="en-US" sz="2800" spc="-40" dirty="0" err="1">
                <a:latin typeface="Tahoma" panose="020B0604030504040204" pitchFamily="34" charset="0"/>
                <a:ea typeface="Tahoma" panose="020B0604030504040204" pitchFamily="34" charset="0"/>
                <a:cs typeface="Tahoma" panose="020B0604030504040204" pitchFamily="34" charset="0"/>
              </a:rPr>
              <a:t>Berru</a:t>
            </a:r>
            <a:r>
              <a:rPr lang="en-US" sz="2800" spc="-40" dirty="0">
                <a:latin typeface="Tahoma" panose="020B0604030504040204" pitchFamily="34" charset="0"/>
                <a:ea typeface="Tahoma" panose="020B0604030504040204" pitchFamily="34" charset="0"/>
                <a:cs typeface="Tahoma" panose="020B0604030504040204" pitchFamily="34" charset="0"/>
              </a:rPr>
              <a:t> (2020)</a:t>
            </a:r>
          </a:p>
          <a:p>
            <a:pPr marL="514350" indent="-514350">
              <a:lnSpc>
                <a:spcPts val="3100"/>
              </a:lnSpc>
              <a:spcAft>
                <a:spcPts val="2400"/>
              </a:spcAft>
              <a:buFont typeface="Arial" panose="020B0604020202020204" pitchFamily="34" charset="0"/>
              <a:buChar char="•"/>
            </a:pPr>
            <a:r>
              <a:rPr lang="en-US" sz="2800" spc="-40" dirty="0">
                <a:latin typeface="Tahoma" panose="020B0604030504040204" pitchFamily="34" charset="0"/>
                <a:ea typeface="Tahoma" panose="020B0604030504040204" pitchFamily="34" charset="0"/>
                <a:cs typeface="Tahoma" panose="020B0604030504040204" pitchFamily="34" charset="0"/>
              </a:rPr>
              <a:t>Caron vs. Makin (2022)</a:t>
            </a:r>
          </a:p>
        </p:txBody>
      </p:sp>
      <p:sp>
        <p:nvSpPr>
          <p:cNvPr id="2" name="Slide Number Placeholder 2">
            <a:extLst>
              <a:ext uri="{FF2B5EF4-FFF2-40B4-BE49-F238E27FC236}">
                <a16:creationId xmlns:a16="http://schemas.microsoft.com/office/drawing/2014/main" id="{0C397584-92E0-42CD-2CC8-64290C580CEF}"/>
              </a:ext>
            </a:extLst>
          </p:cNvPr>
          <p:cNvSpPr txBox="1">
            <a:spLocks/>
          </p:cNvSpPr>
          <p:nvPr/>
        </p:nvSpPr>
        <p:spPr>
          <a:xfrm>
            <a:off x="8789698" y="4756813"/>
            <a:ext cx="354302"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Tahoma" panose="020B0604030504040204" pitchFamily="34" charset="0"/>
                <a:ea typeface="Tahoma" panose="020B0604030504040204" pitchFamily="34" charset="0"/>
                <a:cs typeface="Tahoma" panose="020B0604030504040204" pitchFamily="34" charset="0"/>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0C4C0AF-8291-C6DF-9468-FAE76856A7E9}"/>
            </a:ext>
          </a:extLst>
        </p:cNvPr>
        <p:cNvGrpSpPr/>
        <p:nvPr/>
      </p:nvGrpSpPr>
      <p:grpSpPr>
        <a:xfrm>
          <a:off x="0" y="0"/>
          <a:ext cx="0" cy="0"/>
          <a:chOff x="0" y="0"/>
          <a:chExt cx="0" cy="0"/>
        </a:xfrm>
      </p:grpSpPr>
      <p:sp>
        <p:nvSpPr>
          <p:cNvPr id="2" name="Oval 1">
            <a:extLst>
              <a:ext uri="{FF2B5EF4-FFF2-40B4-BE49-F238E27FC236}">
                <a16:creationId xmlns:a16="http://schemas.microsoft.com/office/drawing/2014/main" id="{2D72264C-295A-FE84-41AA-57742469941A}"/>
              </a:ext>
            </a:extLst>
          </p:cNvPr>
          <p:cNvSpPr/>
          <p:nvPr/>
        </p:nvSpPr>
        <p:spPr>
          <a:xfrm>
            <a:off x="76201" y="57151"/>
            <a:ext cx="51338" cy="51338"/>
          </a:xfrm>
          <a:prstGeom prst="ellipse">
            <a:avLst/>
          </a:prstGeom>
          <a:solidFill>
            <a:schemeClr val="tx1"/>
          </a:solidFill>
          <a:ln>
            <a:noFill/>
          </a:ln>
          <a:effectLst>
            <a:outerShdw blurRad="25400" dist="25400" dir="13500000" sx="99000" sy="99000" algn="ctr" rotWithShape="0">
              <a:schemeClr val="tx1">
                <a:alpha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719034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530CB-1E4E-40C9-CCFE-E8B3A05E3A6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244B8A7-DC60-F12C-924C-2A96DC0803BF}"/>
              </a:ext>
            </a:extLst>
          </p:cNvPr>
          <p:cNvSpPr txBox="1"/>
          <p:nvPr/>
        </p:nvSpPr>
        <p:spPr>
          <a:xfrm>
            <a:off x="3256280" y="1357844"/>
            <a:ext cx="5797268" cy="1935915"/>
          </a:xfrm>
          <a:prstGeom prst="rect">
            <a:avLst/>
          </a:prstGeom>
          <a:noFill/>
        </p:spPr>
        <p:txBody>
          <a:bodyPr wrap="square" rtlCol="0">
            <a:spAutoFit/>
          </a:bodyPr>
          <a:lstStyle/>
          <a:p>
            <a:pPr marL="285750" indent="-285750">
              <a:lnSpc>
                <a:spcPct val="95000"/>
              </a:lnSpc>
              <a:spcAft>
                <a:spcPts val="2400"/>
              </a:spcAft>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Funding Sources</a:t>
            </a:r>
          </a:p>
          <a:p>
            <a:pPr marL="285750" indent="-285750">
              <a:lnSpc>
                <a:spcPct val="95000"/>
              </a:lnSpc>
              <a:spcAft>
                <a:spcPts val="2400"/>
              </a:spcAft>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Selection of University Leadership</a:t>
            </a:r>
          </a:p>
          <a:p>
            <a:pPr marL="285750" indent="-285750">
              <a:lnSpc>
                <a:spcPct val="95000"/>
              </a:lnSpc>
              <a:spcAft>
                <a:spcPts val="1200"/>
              </a:spcAft>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Faculty Hiring and Review</a:t>
            </a:r>
          </a:p>
        </p:txBody>
      </p:sp>
      <p:sp>
        <p:nvSpPr>
          <p:cNvPr id="3" name="Rectangle 2">
            <a:extLst>
              <a:ext uri="{FF2B5EF4-FFF2-40B4-BE49-F238E27FC236}">
                <a16:creationId xmlns:a16="http://schemas.microsoft.com/office/drawing/2014/main" id="{DDE19082-DB99-F965-7C57-11A1B98F0FB5}"/>
              </a:ext>
            </a:extLst>
          </p:cNvPr>
          <p:cNvSpPr txBox="1">
            <a:spLocks noChangeArrowheads="1"/>
          </p:cNvSpPr>
          <p:nvPr/>
        </p:nvSpPr>
        <p:spPr>
          <a:xfrm>
            <a:off x="0" y="31963"/>
            <a:ext cx="9144000" cy="762001"/>
          </a:xfrm>
          <a:prstGeom prst="rect">
            <a:avLst/>
          </a:prstGeom>
        </p:spPr>
        <p:txBody>
          <a:bodyPr lIns="86493" tIns="43247" rIns="86493" bIns="43247">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500" b="1" dirty="0">
                <a:solidFill>
                  <a:srgbClr val="D4C276"/>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Need for Clear Governance</a:t>
            </a:r>
            <a:endParaRPr lang="en-US" sz="3500" b="1" dirty="0">
              <a:solidFill>
                <a:srgbClr val="D4C276"/>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Line 42">
            <a:extLst>
              <a:ext uri="{FF2B5EF4-FFF2-40B4-BE49-F238E27FC236}">
                <a16:creationId xmlns:a16="http://schemas.microsoft.com/office/drawing/2014/main" id="{CBEE3B26-32CD-D272-128B-D38C89BA14E8}"/>
              </a:ext>
            </a:extLst>
          </p:cNvPr>
          <p:cNvSpPr>
            <a:spLocks noChangeShapeType="1"/>
          </p:cNvSpPr>
          <p:nvPr/>
        </p:nvSpPr>
        <p:spPr bwMode="auto">
          <a:xfrm flipV="1">
            <a:off x="228600" y="723968"/>
            <a:ext cx="8686800" cy="1"/>
          </a:xfrm>
          <a:prstGeom prst="line">
            <a:avLst/>
          </a:prstGeom>
          <a:noFill/>
          <a:ln w="28575">
            <a:solidFill>
              <a:srgbClr val="D4C276"/>
            </a:solidFill>
            <a:round/>
            <a:headEnd/>
            <a:tailEnd/>
          </a:ln>
        </p:spPr>
        <p:txBody>
          <a:bodyPr/>
          <a:lstStyle/>
          <a:p>
            <a:pPr algn="ctr"/>
            <a:endParaRPr lang="en-US" sz="3200"/>
          </a:p>
        </p:txBody>
      </p:sp>
      <p:pic>
        <p:nvPicPr>
          <p:cNvPr id="2050" name="Picture 2" descr="The Dying Of The Light: The Disengagement Of Colleges And Universities [Hardcover]">
            <a:extLst>
              <a:ext uri="{FF2B5EF4-FFF2-40B4-BE49-F238E27FC236}">
                <a16:creationId xmlns:a16="http://schemas.microsoft.com/office/drawing/2014/main" id="{0050C3DA-93BD-6B14-E7CF-CD99379CE7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93964"/>
            <a:ext cx="2853118" cy="425838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2">
            <a:extLst>
              <a:ext uri="{FF2B5EF4-FFF2-40B4-BE49-F238E27FC236}">
                <a16:creationId xmlns:a16="http://schemas.microsoft.com/office/drawing/2014/main" id="{A57BEA40-46CE-610E-8E04-C89F421E6BE9}"/>
              </a:ext>
            </a:extLst>
          </p:cNvPr>
          <p:cNvSpPr txBox="1">
            <a:spLocks/>
          </p:cNvSpPr>
          <p:nvPr/>
        </p:nvSpPr>
        <p:spPr>
          <a:xfrm>
            <a:off x="8789698" y="4756813"/>
            <a:ext cx="354302"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Tahoma" panose="020B0604030504040204" pitchFamily="34" charset="0"/>
                <a:ea typeface="Tahoma" panose="020B0604030504040204" pitchFamily="34" charset="0"/>
                <a:cs typeface="Tahoma" panose="020B0604030504040204" pitchFamily="34" charset="0"/>
              </a:rPr>
              <a:t>4</a:t>
            </a:r>
          </a:p>
        </p:txBody>
      </p:sp>
    </p:spTree>
    <p:extLst>
      <p:ext uri="{BB962C8B-B14F-4D97-AF65-F5344CB8AC3E}">
        <p14:creationId xmlns:p14="http://schemas.microsoft.com/office/powerpoint/2010/main" val="289186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1A9E34F-37E7-F76F-5946-91071FEAB575}"/>
            </a:ext>
          </a:extLst>
        </p:cNvPr>
        <p:cNvGrpSpPr/>
        <p:nvPr/>
      </p:nvGrpSpPr>
      <p:grpSpPr>
        <a:xfrm>
          <a:off x="0" y="0"/>
          <a:ext cx="0" cy="0"/>
          <a:chOff x="0" y="0"/>
          <a:chExt cx="0" cy="0"/>
        </a:xfrm>
      </p:grpSpPr>
      <p:sp>
        <p:nvSpPr>
          <p:cNvPr id="2" name="Oval 1">
            <a:extLst>
              <a:ext uri="{FF2B5EF4-FFF2-40B4-BE49-F238E27FC236}">
                <a16:creationId xmlns:a16="http://schemas.microsoft.com/office/drawing/2014/main" id="{97CCB188-394A-375A-53AD-EE2BC9B45277}"/>
              </a:ext>
            </a:extLst>
          </p:cNvPr>
          <p:cNvSpPr/>
          <p:nvPr/>
        </p:nvSpPr>
        <p:spPr>
          <a:xfrm>
            <a:off x="76201" y="57151"/>
            <a:ext cx="51338" cy="51338"/>
          </a:xfrm>
          <a:prstGeom prst="ellipse">
            <a:avLst/>
          </a:prstGeom>
          <a:solidFill>
            <a:schemeClr val="tx1"/>
          </a:solidFill>
          <a:ln>
            <a:noFill/>
          </a:ln>
          <a:effectLst>
            <a:outerShdw blurRad="25400" dist="25400" dir="13500000" sx="99000" sy="99000" algn="ctr" rotWithShape="0">
              <a:schemeClr val="tx1">
                <a:alpha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21025682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kwnEPVPBlFeYfp3TiqTbT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eZJcqOIwplhjxoWWh.AM8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LCIE1O3eEgViyGQBSOflD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grS1keiQ7qxSid_AT9BZy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kEk889MTw2Zd_UuS879ll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qbfWLcuRawliC7.B_vMI5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oACqVDY_35F8udEzVymVb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omSqIzmFSGEGDQvzmRRAd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omSqIzmFSGEGDQvzmRRAd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ctuOJ96DL1ANsDkiQblsA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zHF_2sCYkaWOPU103Eilo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OwdAycYISxzxmzPhUALuc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PBO">
      <a:dk1>
        <a:sysClr val="windowText" lastClr="000000"/>
      </a:dk1>
      <a:lt1>
        <a:sysClr val="window" lastClr="FFFFFF"/>
      </a:lt1>
      <a:dk2>
        <a:srgbClr val="425D84"/>
      </a:dk2>
      <a:lt2>
        <a:srgbClr val="E4E9EF"/>
      </a:lt2>
      <a:accent1>
        <a:srgbClr val="6D80A7"/>
      </a:accent1>
      <a:accent2>
        <a:srgbClr val="A05E5E"/>
      </a:accent2>
      <a:accent3>
        <a:srgbClr val="C6B162"/>
      </a:accent3>
      <a:accent4>
        <a:srgbClr val="786954"/>
      </a:accent4>
      <a:accent5>
        <a:srgbClr val="6D7F5B"/>
      </a:accent5>
      <a:accent6>
        <a:srgbClr val="758085"/>
      </a:accent6>
      <a:hlink>
        <a:srgbClr val="C6D1DD"/>
      </a:hlink>
      <a:folHlink>
        <a:srgbClr val="B2B2B2"/>
      </a:folHlink>
    </a:clrScheme>
    <a:fontScheme name="PBO">
      <a:majorFont>
        <a:latin typeface="Times New Roman"/>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alpha val="27000"/>
          </a:srgbClr>
        </a:solidFill>
        <a:ln>
          <a:noFill/>
        </a:ln>
        <a:effectLst>
          <a:outerShdw blurRad="25400" dist="25400" dir="13500000" sx="99000" sy="99000" algn="ctr" rotWithShape="0">
            <a:schemeClr val="tx1">
              <a:alpha val="80000"/>
            </a:scheme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FF0000"/>
          </a:solidFill>
          <a:tailEnd type="arrow"/>
        </a:ln>
        <a:effectLst>
          <a:outerShdw blurRad="25400" dist="25400" dir="2940000" sx="95000" sy="95000" algn="ctr" rotWithShape="0">
            <a:schemeClr val="bg2">
              <a:lumMod val="10000"/>
              <a:alpha val="82000"/>
            </a:schemeClr>
          </a:outerShdw>
        </a:effectLst>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3.xml><?xml version="1.0" encoding="utf-8"?>
<a:theme xmlns:a="http://schemas.openxmlformats.org/drawingml/2006/main" name="10_Neutral Blue">
  <a:themeElements>
    <a:clrScheme name="LDS Neutral Blue">
      <a:dk1>
        <a:srgbClr val="000000"/>
      </a:dk1>
      <a:lt1>
        <a:srgbClr val="FFFFFF"/>
      </a:lt1>
      <a:dk2>
        <a:srgbClr val="016183"/>
      </a:dk2>
      <a:lt2>
        <a:srgbClr val="E7E6E6"/>
      </a:lt2>
      <a:accent1>
        <a:srgbClr val="016183"/>
      </a:accent1>
      <a:accent2>
        <a:srgbClr val="8F1449"/>
      </a:accent2>
      <a:accent3>
        <a:srgbClr val="328D43"/>
      </a:accent3>
      <a:accent4>
        <a:srgbClr val="F68D2E"/>
      </a:accent4>
      <a:accent5>
        <a:srgbClr val="878A8C"/>
      </a:accent5>
      <a:accent6>
        <a:srgbClr val="01B6D1"/>
      </a:accent6>
      <a:hlink>
        <a:srgbClr val="01B6D1"/>
      </a:hlink>
      <a:folHlink>
        <a:srgbClr val="BD1C56"/>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utral" id="{335B6635-88F4-E342-B1A2-55D63DF0077E}" vid="{84209D39-B77F-904F-8931-C5F1F7FC369A}"/>
    </a:ext>
  </a:extLst>
</a:theme>
</file>

<file path=ppt/theme/theme4.xml><?xml version="1.0" encoding="utf-8"?>
<a:theme xmlns:a="http://schemas.openxmlformats.org/drawingml/2006/main" name="2_Office Theme">
  <a:themeElements>
    <a:clrScheme name="Custom 4">
      <a:dk1>
        <a:srgbClr val="000000"/>
      </a:dk1>
      <a:lt1>
        <a:srgbClr val="FFFFFF"/>
      </a:lt1>
      <a:dk2>
        <a:srgbClr val="006183"/>
      </a:dk2>
      <a:lt2>
        <a:srgbClr val="FFFFFF"/>
      </a:lt2>
      <a:accent1>
        <a:srgbClr val="F68D28"/>
      </a:accent1>
      <a:accent2>
        <a:srgbClr val="BD0057"/>
      </a:accent2>
      <a:accent3>
        <a:srgbClr val="00B6D0"/>
      </a:accent3>
      <a:accent4>
        <a:srgbClr val="006183"/>
      </a:accent4>
      <a:accent5>
        <a:srgbClr val="6DB244"/>
      </a:accent5>
      <a:accent6>
        <a:srgbClr val="308D42"/>
      </a:accent6>
      <a:hlink>
        <a:srgbClr val="000000"/>
      </a:hlink>
      <a:folHlink>
        <a:srgbClr val="0000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029F043A-95DF-604B-B2A6-4B84713C3ED9}" vid="{541B3444-60E7-AA49-985E-C487FF7FB538}"/>
    </a:ext>
  </a:extLst>
</a:theme>
</file>

<file path=ppt/theme/theme5.xml><?xml version="1.0" encoding="utf-8"?>
<a:theme xmlns:a="http://schemas.openxmlformats.org/drawingml/2006/main" name="3_Office Theme">
  <a:themeElements>
    <a:clrScheme name="Custom 4">
      <a:dk1>
        <a:srgbClr val="000000"/>
      </a:dk1>
      <a:lt1>
        <a:srgbClr val="FFFFFF"/>
      </a:lt1>
      <a:dk2>
        <a:srgbClr val="006183"/>
      </a:dk2>
      <a:lt2>
        <a:srgbClr val="FFFFFF"/>
      </a:lt2>
      <a:accent1>
        <a:srgbClr val="F68D28"/>
      </a:accent1>
      <a:accent2>
        <a:srgbClr val="BD0057"/>
      </a:accent2>
      <a:accent3>
        <a:srgbClr val="00B6D0"/>
      </a:accent3>
      <a:accent4>
        <a:srgbClr val="006183"/>
      </a:accent4>
      <a:accent5>
        <a:srgbClr val="6DB244"/>
      </a:accent5>
      <a:accent6>
        <a:srgbClr val="308D42"/>
      </a:accent6>
      <a:hlink>
        <a:srgbClr val="000000"/>
      </a:hlink>
      <a:folHlink>
        <a:srgbClr val="0000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029F043A-95DF-604B-B2A6-4B84713C3ED9}" vid="{541B3444-60E7-AA49-985E-C487FF7FB538}"/>
    </a:ext>
  </a:extLst>
</a:theme>
</file>

<file path=ppt/theme/theme6.xml><?xml version="1.0" encoding="utf-8"?>
<a:theme xmlns:a="http://schemas.openxmlformats.org/drawingml/2006/main" name="1_Custom Design">
  <a:themeElements>
    <a:clrScheme name="PBO">
      <a:dk1>
        <a:sysClr val="windowText" lastClr="000000"/>
      </a:dk1>
      <a:lt1>
        <a:sysClr val="window" lastClr="FFFFFF"/>
      </a:lt1>
      <a:dk2>
        <a:srgbClr val="425D84"/>
      </a:dk2>
      <a:lt2>
        <a:srgbClr val="E4E9EF"/>
      </a:lt2>
      <a:accent1>
        <a:srgbClr val="6D80A7"/>
      </a:accent1>
      <a:accent2>
        <a:srgbClr val="A05E5E"/>
      </a:accent2>
      <a:accent3>
        <a:srgbClr val="C6B162"/>
      </a:accent3>
      <a:accent4>
        <a:srgbClr val="786954"/>
      </a:accent4>
      <a:accent5>
        <a:srgbClr val="6D7F5B"/>
      </a:accent5>
      <a:accent6>
        <a:srgbClr val="758085"/>
      </a:accent6>
      <a:hlink>
        <a:srgbClr val="C6D1DD"/>
      </a:hlink>
      <a:folHlink>
        <a:srgbClr val="B2B2B2"/>
      </a:folHlink>
    </a:clrScheme>
    <a:fontScheme name="PBO">
      <a:majorFont>
        <a:latin typeface="Times New Roman"/>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alpha val="27000"/>
          </a:srgbClr>
        </a:solidFill>
        <a:ln>
          <a:noFill/>
        </a:ln>
        <a:effectLst>
          <a:outerShdw blurRad="25400" dist="25400" dir="13500000" sx="99000" sy="99000" algn="ctr" rotWithShape="0">
            <a:schemeClr val="tx1">
              <a:alpha val="80000"/>
            </a:scheme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FF0000"/>
          </a:solidFill>
          <a:tailEnd type="arrow"/>
        </a:ln>
        <a:effectLst>
          <a:outerShdw blurRad="25400" dist="25400" dir="2940000" sx="95000" sy="95000" algn="ctr" rotWithShape="0">
            <a:schemeClr val="bg2">
              <a:lumMod val="10000"/>
              <a:alpha val="82000"/>
            </a:schemeClr>
          </a:outerShdw>
        </a:effectLst>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7.xml><?xml version="1.0" encoding="utf-8"?>
<a:theme xmlns:a="http://schemas.openxmlformats.org/drawingml/2006/main" name="2_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C37EB55665C544BA24740C976AE3C46" ma:contentTypeVersion="15" ma:contentTypeDescription="Create a new document." ma:contentTypeScope="" ma:versionID="380e3a0ba28f374ba63dc4a8c6230e10">
  <xsd:schema xmlns:xsd="http://www.w3.org/2001/XMLSchema" xmlns:xs="http://www.w3.org/2001/XMLSchema" xmlns:p="http://schemas.microsoft.com/office/2006/metadata/properties" xmlns:ns2="11c0d3b0-2819-4bf9-836c-74c0452721f4" xmlns:ns3="6856b9fb-36b4-413a-8487-64d19576201e" targetNamespace="http://schemas.microsoft.com/office/2006/metadata/properties" ma:root="true" ma:fieldsID="8b042fff140b5b68e5dcab8711de984b" ns2:_="" ns3:_="">
    <xsd:import namespace="11c0d3b0-2819-4bf9-836c-74c0452721f4"/>
    <xsd:import namespace="6856b9fb-36b4-413a-8487-64d19576201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SearchPropertie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c0d3b0-2819-4bf9-836c-74c0452721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856b9fb-36b4-413a-8487-64d19576201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29D97BC-BACD-4A70-B46F-8FB8FEC3D4E0}">
  <ds:schemaRefs>
    <ds:schemaRef ds:uri="http://schemas.microsoft.com/sharepoint/v3/contenttype/forms"/>
  </ds:schemaRefs>
</ds:datastoreItem>
</file>

<file path=customXml/itemProps2.xml><?xml version="1.0" encoding="utf-8"?>
<ds:datastoreItem xmlns:ds="http://schemas.openxmlformats.org/officeDocument/2006/customXml" ds:itemID="{0EA6656A-626E-48D3-990E-56F321B1ED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c0d3b0-2819-4bf9-836c-74c0452721f4"/>
    <ds:schemaRef ds:uri="6856b9fb-36b4-413a-8487-64d1957620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8FC1AB-C8C3-4D22-A985-7C227AF4A67F}">
  <ds:schemaRefs>
    <ds:schemaRef ds:uri="http://purl.org/dc/terms/"/>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purl.org/dc/dcmitype/"/>
    <ds:schemaRef ds:uri="6856b9fb-36b4-413a-8487-64d19576201e"/>
    <ds:schemaRef ds:uri="http://schemas.microsoft.com/office/infopath/2007/PartnerControls"/>
    <ds:schemaRef ds:uri="11c0d3b0-2819-4bf9-836c-74c0452721f4"/>
    <ds:schemaRef ds:uri="http://www.w3.org/XML/1998/namespace"/>
  </ds:schemaRefs>
</ds:datastoreItem>
</file>

<file path=docMetadata/LabelInfo.xml><?xml version="1.0" encoding="utf-8"?>
<clbl:labelList xmlns:clbl="http://schemas.microsoft.com/office/2020/mipLabelMetadata">
  <clbl:label id="{03ef5274-90b8-4b3f-8a76-b4c36a43e904}" enabled="1" method="Standard" siteId="{61e6eeb3-5fd7-4aaa-ae3c-61e8deb09b79}" removed="0"/>
</clbl:labelList>
</file>

<file path=docProps/app.xml><?xml version="1.0" encoding="utf-8"?>
<Properties xmlns="http://schemas.openxmlformats.org/officeDocument/2006/extended-properties" xmlns:vt="http://schemas.openxmlformats.org/officeDocument/2006/docPropsVTypes">
  <TotalTime>226</TotalTime>
  <Words>309</Words>
  <Application>Microsoft Office PowerPoint</Application>
  <PresentationFormat>On-screen Show (16:9)</PresentationFormat>
  <Paragraphs>59</Paragraphs>
  <Slides>22</Slides>
  <Notes>22</Notes>
  <HiddenSlides>0</HiddenSlides>
  <MMClips>0</MMClips>
  <ScaleCrop>false</ScaleCrop>
  <HeadingPairs>
    <vt:vector size="8" baseType="variant">
      <vt:variant>
        <vt:lpstr>Fonts Used</vt:lpstr>
      </vt:variant>
      <vt:variant>
        <vt:i4>16</vt:i4>
      </vt:variant>
      <vt:variant>
        <vt:lpstr>Theme</vt:lpstr>
      </vt:variant>
      <vt:variant>
        <vt:i4>7</vt:i4>
      </vt:variant>
      <vt:variant>
        <vt:lpstr>Embedded OLE Servers</vt:lpstr>
      </vt:variant>
      <vt:variant>
        <vt:i4>1</vt:i4>
      </vt:variant>
      <vt:variant>
        <vt:lpstr>Slide Titles</vt:lpstr>
      </vt:variant>
      <vt:variant>
        <vt:i4>22</vt:i4>
      </vt:variant>
    </vt:vector>
  </HeadingPairs>
  <TitlesOfParts>
    <vt:vector size="46" baseType="lpstr">
      <vt:lpstr>Arial</vt:lpstr>
      <vt:lpstr>Arial Bold</vt:lpstr>
      <vt:lpstr>Arial Regular</vt:lpstr>
      <vt:lpstr>Calibri</vt:lpstr>
      <vt:lpstr>Courier New</vt:lpstr>
      <vt:lpstr>Libre Baskerville</vt:lpstr>
      <vt:lpstr>McKay ldsLat</vt:lpstr>
      <vt:lpstr>McKay ldsLat Medium</vt:lpstr>
      <vt:lpstr>Palatino Linotype</vt:lpstr>
      <vt:lpstr>Palatino Regular</vt:lpstr>
      <vt:lpstr>Tahoma</vt:lpstr>
      <vt:lpstr>Times New Roman</vt:lpstr>
      <vt:lpstr>Wingdings</vt:lpstr>
      <vt:lpstr>Zoram ldsLat</vt:lpstr>
      <vt:lpstr>Zoram ldsLat Light</vt:lpstr>
      <vt:lpstr>Zoram ldsLat Semibold</vt:lpstr>
      <vt:lpstr>Custom Design</vt:lpstr>
      <vt:lpstr>Elemental</vt:lpstr>
      <vt:lpstr>10_Neutral Blue</vt:lpstr>
      <vt:lpstr>2_Office Theme</vt:lpstr>
      <vt:lpstr>3_Office Theme</vt:lpstr>
      <vt:lpstr>1_Custom Design</vt:lpstr>
      <vt:lpstr>2_Elemental</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LDS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México City México Temple</dc:title>
  <dc:creator>JorgensenDN</dc:creator>
  <cp:lastModifiedBy>Clark G. Gilbert</cp:lastModifiedBy>
  <cp:revision>3</cp:revision>
  <cp:lastPrinted>2024-12-03T23:02:44Z</cp:lastPrinted>
  <dcterms:created xsi:type="dcterms:W3CDTF">2013-09-10T22:54:37Z</dcterms:created>
  <dcterms:modified xsi:type="dcterms:W3CDTF">2025-01-16T19:48:27Z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0x0101002C37EB55665C544BA24740C976AE3C46</vt:lpwstr>
  </property>
  <property fmtid="{D5CDD505-2E9C-101B-9397-08002B2CF9AE}" pid="3" name="MediaServiceImageTags">
    <vt:lpwstr/>
  </property>
</Properties>
</file>